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1" r:id="rId5"/>
    <p:sldMasterId id="2147483673" r:id="rId6"/>
  </p:sldMasterIdLst>
  <p:notesMasterIdLst>
    <p:notesMasterId r:id="rId13"/>
  </p:notesMasterIdLst>
  <p:sldIdLst>
    <p:sldId id="266" r:id="rId7"/>
    <p:sldId id="2147374696" r:id="rId8"/>
    <p:sldId id="2147374702" r:id="rId9"/>
    <p:sldId id="2147374697" r:id="rId10"/>
    <p:sldId id="2147374700" r:id="rId11"/>
    <p:sldId id="41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D5F4"/>
    <a:srgbClr val="F1EAF8"/>
    <a:srgbClr val="FF6700"/>
    <a:srgbClr val="FFD700"/>
    <a:srgbClr val="E1BC0F"/>
    <a:srgbClr val="003E7D"/>
    <a:srgbClr val="FFAB40"/>
    <a:srgbClr val="FFFFFF"/>
    <a:srgbClr val="FFEED9"/>
    <a:srgbClr val="843C0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0AEAD9-3897-410C-AC35-DCEE33C44C15}" v="15" dt="2023-07-31T07:05:34.9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594"/>
    <p:restoredTop sz="94673"/>
  </p:normalViewPr>
  <p:slideViewPr>
    <p:cSldViewPr snapToGrid="0">
      <p:cViewPr varScale="1">
        <p:scale>
          <a:sx n="107" d="100"/>
          <a:sy n="107" d="100"/>
        </p:scale>
        <p:origin x="73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viewProps" Target="viewProps.xml"/><Relationship Id="rId10" Type="http://schemas.openxmlformats.org/officeDocument/2006/relationships/slide" Target="slides/slide4.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shikant Bhaskar Surwade" userId="495076cc-52fc-426c-b589-27671fc457ea" providerId="ADAL" clId="{820AEAD9-3897-410C-AC35-DCEE33C44C15}"/>
    <pc:docChg chg="undo custSel addSld delSld modSld sldOrd delSection modSection">
      <pc:chgData name="Nishikant Bhaskar Surwade" userId="495076cc-52fc-426c-b589-27671fc457ea" providerId="ADAL" clId="{820AEAD9-3897-410C-AC35-DCEE33C44C15}" dt="2023-07-31T07:05:45.401" v="361" actId="17851"/>
      <pc:docMkLst>
        <pc:docMk/>
      </pc:docMkLst>
      <pc:sldChg chg="del">
        <pc:chgData name="Nishikant Bhaskar Surwade" userId="495076cc-52fc-426c-b589-27671fc457ea" providerId="ADAL" clId="{820AEAD9-3897-410C-AC35-DCEE33C44C15}" dt="2023-07-31T07:01:46.473" v="188" actId="47"/>
        <pc:sldMkLst>
          <pc:docMk/>
          <pc:sldMk cId="0" sldId="263"/>
        </pc:sldMkLst>
      </pc:sldChg>
      <pc:sldChg chg="modSp mod">
        <pc:chgData name="Nishikant Bhaskar Surwade" userId="495076cc-52fc-426c-b589-27671fc457ea" providerId="ADAL" clId="{820AEAD9-3897-410C-AC35-DCEE33C44C15}" dt="2023-07-31T06:51:47.267" v="48" actId="6549"/>
        <pc:sldMkLst>
          <pc:docMk/>
          <pc:sldMk cId="0" sldId="266"/>
        </pc:sldMkLst>
        <pc:spChg chg="mod">
          <ac:chgData name="Nishikant Bhaskar Surwade" userId="495076cc-52fc-426c-b589-27671fc457ea" providerId="ADAL" clId="{820AEAD9-3897-410C-AC35-DCEE33C44C15}" dt="2023-07-31T06:51:47.267" v="48" actId="6549"/>
          <ac:spMkLst>
            <pc:docMk/>
            <pc:sldMk cId="0" sldId="266"/>
            <ac:spMk id="8" creationId="{F74D54B9-6009-5B79-1815-80C5BB7CB027}"/>
          </ac:spMkLst>
        </pc:spChg>
      </pc:sldChg>
      <pc:sldChg chg="del">
        <pc:chgData name="Nishikant Bhaskar Surwade" userId="495076cc-52fc-426c-b589-27671fc457ea" providerId="ADAL" clId="{820AEAD9-3897-410C-AC35-DCEE33C44C15}" dt="2023-07-31T07:04:11.533" v="282" actId="47"/>
        <pc:sldMkLst>
          <pc:docMk/>
          <pc:sldMk cId="0" sldId="270"/>
        </pc:sldMkLst>
      </pc:sldChg>
      <pc:sldChg chg="del">
        <pc:chgData name="Nishikant Bhaskar Surwade" userId="495076cc-52fc-426c-b589-27671fc457ea" providerId="ADAL" clId="{820AEAD9-3897-410C-AC35-DCEE33C44C15}" dt="2023-07-31T07:04:11.533" v="282" actId="47"/>
        <pc:sldMkLst>
          <pc:docMk/>
          <pc:sldMk cId="3036895339" sldId="298"/>
        </pc:sldMkLst>
      </pc:sldChg>
      <pc:sldChg chg="del">
        <pc:chgData name="Nishikant Bhaskar Surwade" userId="495076cc-52fc-426c-b589-27671fc457ea" providerId="ADAL" clId="{820AEAD9-3897-410C-AC35-DCEE33C44C15}" dt="2023-07-31T07:01:46.473" v="188" actId="47"/>
        <pc:sldMkLst>
          <pc:docMk/>
          <pc:sldMk cId="0" sldId="408"/>
        </pc:sldMkLst>
      </pc:sldChg>
      <pc:sldChg chg="del">
        <pc:chgData name="Nishikant Bhaskar Surwade" userId="495076cc-52fc-426c-b589-27671fc457ea" providerId="ADAL" clId="{820AEAD9-3897-410C-AC35-DCEE33C44C15}" dt="2023-07-31T07:04:11.533" v="282" actId="47"/>
        <pc:sldMkLst>
          <pc:docMk/>
          <pc:sldMk cId="3590188718" sldId="409"/>
        </pc:sldMkLst>
      </pc:sldChg>
      <pc:sldChg chg="del">
        <pc:chgData name="Nishikant Bhaskar Surwade" userId="495076cc-52fc-426c-b589-27671fc457ea" providerId="ADAL" clId="{820AEAD9-3897-410C-AC35-DCEE33C44C15}" dt="2023-07-31T07:01:46.473" v="188" actId="47"/>
        <pc:sldMkLst>
          <pc:docMk/>
          <pc:sldMk cId="830520747" sldId="411"/>
        </pc:sldMkLst>
      </pc:sldChg>
      <pc:sldChg chg="del">
        <pc:chgData name="Nishikant Bhaskar Surwade" userId="495076cc-52fc-426c-b589-27671fc457ea" providerId="ADAL" clId="{820AEAD9-3897-410C-AC35-DCEE33C44C15}" dt="2023-07-31T07:04:11.533" v="282" actId="47"/>
        <pc:sldMkLst>
          <pc:docMk/>
          <pc:sldMk cId="922667727" sldId="412"/>
        </pc:sldMkLst>
      </pc:sldChg>
      <pc:sldChg chg="del">
        <pc:chgData name="Nishikant Bhaskar Surwade" userId="495076cc-52fc-426c-b589-27671fc457ea" providerId="ADAL" clId="{820AEAD9-3897-410C-AC35-DCEE33C44C15}" dt="2023-07-31T07:01:46.473" v="188" actId="47"/>
        <pc:sldMkLst>
          <pc:docMk/>
          <pc:sldMk cId="3429121751" sldId="414"/>
        </pc:sldMkLst>
      </pc:sldChg>
      <pc:sldChg chg="modSp mod">
        <pc:chgData name="Nishikant Bhaskar Surwade" userId="495076cc-52fc-426c-b589-27671fc457ea" providerId="ADAL" clId="{820AEAD9-3897-410C-AC35-DCEE33C44C15}" dt="2023-07-31T07:03:17.289" v="277" actId="6549"/>
        <pc:sldMkLst>
          <pc:docMk/>
          <pc:sldMk cId="1321937018" sldId="415"/>
        </pc:sldMkLst>
        <pc:spChg chg="mod">
          <ac:chgData name="Nishikant Bhaskar Surwade" userId="495076cc-52fc-426c-b589-27671fc457ea" providerId="ADAL" clId="{820AEAD9-3897-410C-AC35-DCEE33C44C15}" dt="2023-07-31T07:03:17.289" v="277" actId="6549"/>
          <ac:spMkLst>
            <pc:docMk/>
            <pc:sldMk cId="1321937018" sldId="415"/>
            <ac:spMk id="19" creationId="{72384295-5260-0273-4BF4-F770164A181F}"/>
          </ac:spMkLst>
        </pc:spChg>
      </pc:sldChg>
      <pc:sldChg chg="del">
        <pc:chgData name="Nishikant Bhaskar Surwade" userId="495076cc-52fc-426c-b589-27671fc457ea" providerId="ADAL" clId="{820AEAD9-3897-410C-AC35-DCEE33C44C15}" dt="2023-07-31T07:02:40.634" v="257" actId="47"/>
        <pc:sldMkLst>
          <pc:docMk/>
          <pc:sldMk cId="1881863222" sldId="416"/>
        </pc:sldMkLst>
      </pc:sldChg>
      <pc:sldChg chg="addSp delSp modSp del mod ord addAnim delAnim modAnim">
        <pc:chgData name="Nishikant Bhaskar Surwade" userId="495076cc-52fc-426c-b589-27671fc457ea" providerId="ADAL" clId="{820AEAD9-3897-410C-AC35-DCEE33C44C15}" dt="2023-07-31T07:00:51.946" v="187" actId="47"/>
        <pc:sldMkLst>
          <pc:docMk/>
          <pc:sldMk cId="3735570149" sldId="417"/>
        </pc:sldMkLst>
        <pc:spChg chg="add del mod">
          <ac:chgData name="Nishikant Bhaskar Surwade" userId="495076cc-52fc-426c-b589-27671fc457ea" providerId="ADAL" clId="{820AEAD9-3897-410C-AC35-DCEE33C44C15}" dt="2023-07-31T06:59:57.861" v="169" actId="478"/>
          <ac:spMkLst>
            <pc:docMk/>
            <pc:sldMk cId="3735570149" sldId="417"/>
            <ac:spMk id="8" creationId="{78D42057-21B0-565D-921B-BEC234EBD04B}"/>
          </ac:spMkLst>
        </pc:spChg>
        <pc:spChg chg="add del mod">
          <ac:chgData name="Nishikant Bhaskar Surwade" userId="495076cc-52fc-426c-b589-27671fc457ea" providerId="ADAL" clId="{820AEAD9-3897-410C-AC35-DCEE33C44C15}" dt="2023-07-31T06:59:57.861" v="169" actId="478"/>
          <ac:spMkLst>
            <pc:docMk/>
            <pc:sldMk cId="3735570149" sldId="417"/>
            <ac:spMk id="9" creationId="{D56DA8A5-5006-F97A-DF40-7876F585A6C0}"/>
          </ac:spMkLst>
        </pc:spChg>
        <pc:spChg chg="add del mod">
          <ac:chgData name="Nishikant Bhaskar Surwade" userId="495076cc-52fc-426c-b589-27671fc457ea" providerId="ADAL" clId="{820AEAD9-3897-410C-AC35-DCEE33C44C15}" dt="2023-07-31T06:59:57.861" v="169" actId="478"/>
          <ac:spMkLst>
            <pc:docMk/>
            <pc:sldMk cId="3735570149" sldId="417"/>
            <ac:spMk id="10" creationId="{3D5D6EC5-17BF-F338-71CD-26913565E2D2}"/>
          </ac:spMkLst>
        </pc:spChg>
        <pc:spChg chg="add del mod">
          <ac:chgData name="Nishikant Bhaskar Surwade" userId="495076cc-52fc-426c-b589-27671fc457ea" providerId="ADAL" clId="{820AEAD9-3897-410C-AC35-DCEE33C44C15}" dt="2023-07-31T06:59:57.861" v="169" actId="478"/>
          <ac:spMkLst>
            <pc:docMk/>
            <pc:sldMk cId="3735570149" sldId="417"/>
            <ac:spMk id="11" creationId="{3FF2B47D-A528-B08C-6820-4828AED93CC9}"/>
          </ac:spMkLst>
        </pc:spChg>
        <pc:spChg chg="add del mod">
          <ac:chgData name="Nishikant Bhaskar Surwade" userId="495076cc-52fc-426c-b589-27671fc457ea" providerId="ADAL" clId="{820AEAD9-3897-410C-AC35-DCEE33C44C15}" dt="2023-07-31T06:59:57.861" v="169" actId="478"/>
          <ac:spMkLst>
            <pc:docMk/>
            <pc:sldMk cId="3735570149" sldId="417"/>
            <ac:spMk id="12" creationId="{D1A95AF6-F92D-4E8B-9D87-98FB86192FBD}"/>
          </ac:spMkLst>
        </pc:spChg>
        <pc:spChg chg="add del mod">
          <ac:chgData name="Nishikant Bhaskar Surwade" userId="495076cc-52fc-426c-b589-27671fc457ea" providerId="ADAL" clId="{820AEAD9-3897-410C-AC35-DCEE33C44C15}" dt="2023-07-31T06:59:57.861" v="169" actId="478"/>
          <ac:spMkLst>
            <pc:docMk/>
            <pc:sldMk cId="3735570149" sldId="417"/>
            <ac:spMk id="13" creationId="{7008BCA5-3F44-7327-6748-C60FD220D1D7}"/>
          </ac:spMkLst>
        </pc:spChg>
        <pc:spChg chg="add del mod">
          <ac:chgData name="Nishikant Bhaskar Surwade" userId="495076cc-52fc-426c-b589-27671fc457ea" providerId="ADAL" clId="{820AEAD9-3897-410C-AC35-DCEE33C44C15}" dt="2023-07-31T06:59:57.861" v="169" actId="478"/>
          <ac:spMkLst>
            <pc:docMk/>
            <pc:sldMk cId="3735570149" sldId="417"/>
            <ac:spMk id="14" creationId="{9F9F3CB0-3802-AA62-B28B-4264CC12EC99}"/>
          </ac:spMkLst>
        </pc:spChg>
        <pc:spChg chg="add del mod">
          <ac:chgData name="Nishikant Bhaskar Surwade" userId="495076cc-52fc-426c-b589-27671fc457ea" providerId="ADAL" clId="{820AEAD9-3897-410C-AC35-DCEE33C44C15}" dt="2023-07-31T06:59:57.861" v="169" actId="478"/>
          <ac:spMkLst>
            <pc:docMk/>
            <pc:sldMk cId="3735570149" sldId="417"/>
            <ac:spMk id="16" creationId="{12A5BA59-A87A-904C-8803-E0B1E6080A97}"/>
          </ac:spMkLst>
        </pc:spChg>
        <pc:spChg chg="add del mod">
          <ac:chgData name="Nishikant Bhaskar Surwade" userId="495076cc-52fc-426c-b589-27671fc457ea" providerId="ADAL" clId="{820AEAD9-3897-410C-AC35-DCEE33C44C15}" dt="2023-07-31T06:59:57.861" v="169" actId="478"/>
          <ac:spMkLst>
            <pc:docMk/>
            <pc:sldMk cId="3735570149" sldId="417"/>
            <ac:spMk id="17" creationId="{F78D2909-B6CF-71EB-2270-0DE94FCFE44C}"/>
          </ac:spMkLst>
        </pc:spChg>
        <pc:spChg chg="mod">
          <ac:chgData name="Nishikant Bhaskar Surwade" userId="495076cc-52fc-426c-b589-27671fc457ea" providerId="ADAL" clId="{820AEAD9-3897-410C-AC35-DCEE33C44C15}" dt="2023-07-31T06:59:45.734" v="167" actId="14100"/>
          <ac:spMkLst>
            <pc:docMk/>
            <pc:sldMk cId="3735570149" sldId="417"/>
            <ac:spMk id="19" creationId="{365834B9-2B97-9836-366E-3FC73CC441E6}"/>
          </ac:spMkLst>
        </pc:spChg>
        <pc:spChg chg="mod">
          <ac:chgData name="Nishikant Bhaskar Surwade" userId="495076cc-52fc-426c-b589-27671fc457ea" providerId="ADAL" clId="{820AEAD9-3897-410C-AC35-DCEE33C44C15}" dt="2023-07-31T06:59:45.734" v="167" actId="14100"/>
          <ac:spMkLst>
            <pc:docMk/>
            <pc:sldMk cId="3735570149" sldId="417"/>
            <ac:spMk id="20" creationId="{7A70D118-3B93-B608-720E-2C261570E0C2}"/>
          </ac:spMkLst>
        </pc:spChg>
        <pc:spChg chg="mod">
          <ac:chgData name="Nishikant Bhaskar Surwade" userId="495076cc-52fc-426c-b589-27671fc457ea" providerId="ADAL" clId="{820AEAD9-3897-410C-AC35-DCEE33C44C15}" dt="2023-07-31T06:59:45.734" v="167" actId="14100"/>
          <ac:spMkLst>
            <pc:docMk/>
            <pc:sldMk cId="3735570149" sldId="417"/>
            <ac:spMk id="21" creationId="{36D20188-6CAB-2EB4-9DAE-6FA5D0AEF98E}"/>
          </ac:spMkLst>
        </pc:spChg>
        <pc:spChg chg="mod">
          <ac:chgData name="Nishikant Bhaskar Surwade" userId="495076cc-52fc-426c-b589-27671fc457ea" providerId="ADAL" clId="{820AEAD9-3897-410C-AC35-DCEE33C44C15}" dt="2023-07-31T06:59:45.734" v="167" actId="14100"/>
          <ac:spMkLst>
            <pc:docMk/>
            <pc:sldMk cId="3735570149" sldId="417"/>
            <ac:spMk id="22" creationId="{AAF5DD34-0131-DD48-0277-6A670A51EBF0}"/>
          </ac:spMkLst>
        </pc:spChg>
        <pc:spChg chg="mod">
          <ac:chgData name="Nishikant Bhaskar Surwade" userId="495076cc-52fc-426c-b589-27671fc457ea" providerId="ADAL" clId="{820AEAD9-3897-410C-AC35-DCEE33C44C15}" dt="2023-07-31T06:59:45.734" v="167" actId="14100"/>
          <ac:spMkLst>
            <pc:docMk/>
            <pc:sldMk cId="3735570149" sldId="417"/>
            <ac:spMk id="23" creationId="{D52B9809-B620-6C42-992B-5D6ABCBCC619}"/>
          </ac:spMkLst>
        </pc:spChg>
        <pc:spChg chg="mod">
          <ac:chgData name="Nishikant Bhaskar Surwade" userId="495076cc-52fc-426c-b589-27671fc457ea" providerId="ADAL" clId="{820AEAD9-3897-410C-AC35-DCEE33C44C15}" dt="2023-07-31T06:59:45.734" v="167" actId="14100"/>
          <ac:spMkLst>
            <pc:docMk/>
            <pc:sldMk cId="3735570149" sldId="417"/>
            <ac:spMk id="24" creationId="{CFF97B98-4D29-1FBF-9A4D-14A2EC99F90A}"/>
          </ac:spMkLst>
        </pc:spChg>
        <pc:spChg chg="mod">
          <ac:chgData name="Nishikant Bhaskar Surwade" userId="495076cc-52fc-426c-b589-27671fc457ea" providerId="ADAL" clId="{820AEAD9-3897-410C-AC35-DCEE33C44C15}" dt="2023-07-31T06:59:45.734" v="167" actId="14100"/>
          <ac:spMkLst>
            <pc:docMk/>
            <pc:sldMk cId="3735570149" sldId="417"/>
            <ac:spMk id="25" creationId="{04D359F2-CF25-ACC6-6892-78147459465E}"/>
          </ac:spMkLst>
        </pc:spChg>
        <pc:spChg chg="mod">
          <ac:chgData name="Nishikant Bhaskar Surwade" userId="495076cc-52fc-426c-b589-27671fc457ea" providerId="ADAL" clId="{820AEAD9-3897-410C-AC35-DCEE33C44C15}" dt="2023-07-31T06:59:45.734" v="167" actId="14100"/>
          <ac:spMkLst>
            <pc:docMk/>
            <pc:sldMk cId="3735570149" sldId="417"/>
            <ac:spMk id="26" creationId="{430F5A56-FE9C-BA63-229A-63E0483732D3}"/>
          </ac:spMkLst>
        </pc:spChg>
        <pc:spChg chg="mod">
          <ac:chgData name="Nishikant Bhaskar Surwade" userId="495076cc-52fc-426c-b589-27671fc457ea" providerId="ADAL" clId="{820AEAD9-3897-410C-AC35-DCEE33C44C15}" dt="2023-07-31T06:59:45.734" v="167" actId="14100"/>
          <ac:spMkLst>
            <pc:docMk/>
            <pc:sldMk cId="3735570149" sldId="417"/>
            <ac:spMk id="27" creationId="{07639A50-693F-5CF1-BFA5-8D17494B3C07}"/>
          </ac:spMkLst>
        </pc:spChg>
        <pc:spChg chg="mod">
          <ac:chgData name="Nishikant Bhaskar Surwade" userId="495076cc-52fc-426c-b589-27671fc457ea" providerId="ADAL" clId="{820AEAD9-3897-410C-AC35-DCEE33C44C15}" dt="2023-07-31T06:59:45.734" v="167" actId="14100"/>
          <ac:spMkLst>
            <pc:docMk/>
            <pc:sldMk cId="3735570149" sldId="417"/>
            <ac:spMk id="28" creationId="{FEF4D945-3C65-BEE7-6941-89E21F31C1F3}"/>
          </ac:spMkLst>
        </pc:spChg>
        <pc:spChg chg="mod">
          <ac:chgData name="Nishikant Bhaskar Surwade" userId="495076cc-52fc-426c-b589-27671fc457ea" providerId="ADAL" clId="{820AEAD9-3897-410C-AC35-DCEE33C44C15}" dt="2023-07-31T06:59:45.734" v="167" actId="14100"/>
          <ac:spMkLst>
            <pc:docMk/>
            <pc:sldMk cId="3735570149" sldId="417"/>
            <ac:spMk id="29" creationId="{721DD4F5-E855-20FF-B1CF-32E794CD1F93}"/>
          </ac:spMkLst>
        </pc:spChg>
        <pc:spChg chg="mod">
          <ac:chgData name="Nishikant Bhaskar Surwade" userId="495076cc-52fc-426c-b589-27671fc457ea" providerId="ADAL" clId="{820AEAD9-3897-410C-AC35-DCEE33C44C15}" dt="2023-07-31T06:59:45.734" v="167" actId="14100"/>
          <ac:spMkLst>
            <pc:docMk/>
            <pc:sldMk cId="3735570149" sldId="417"/>
            <ac:spMk id="30" creationId="{CD6FF040-F9C0-63F1-A1F7-DEAE73C4B9DD}"/>
          </ac:spMkLst>
        </pc:spChg>
        <pc:spChg chg="mod">
          <ac:chgData name="Nishikant Bhaskar Surwade" userId="495076cc-52fc-426c-b589-27671fc457ea" providerId="ADAL" clId="{820AEAD9-3897-410C-AC35-DCEE33C44C15}" dt="2023-07-31T06:59:45.734" v="167" actId="14100"/>
          <ac:spMkLst>
            <pc:docMk/>
            <pc:sldMk cId="3735570149" sldId="417"/>
            <ac:spMk id="31" creationId="{C32D836D-876A-16A8-DD9A-43DA398CB039}"/>
          </ac:spMkLst>
        </pc:spChg>
        <pc:spChg chg="mod">
          <ac:chgData name="Nishikant Bhaskar Surwade" userId="495076cc-52fc-426c-b589-27671fc457ea" providerId="ADAL" clId="{820AEAD9-3897-410C-AC35-DCEE33C44C15}" dt="2023-07-31T06:59:45.734" v="167" actId="14100"/>
          <ac:spMkLst>
            <pc:docMk/>
            <pc:sldMk cId="3735570149" sldId="417"/>
            <ac:spMk id="32" creationId="{42FEEC5E-8BAA-4D2B-323F-B92EF512F28C}"/>
          </ac:spMkLst>
        </pc:spChg>
        <pc:spChg chg="mod">
          <ac:chgData name="Nishikant Bhaskar Surwade" userId="495076cc-52fc-426c-b589-27671fc457ea" providerId="ADAL" clId="{820AEAD9-3897-410C-AC35-DCEE33C44C15}" dt="2023-07-31T06:59:45.734" v="167" actId="14100"/>
          <ac:spMkLst>
            <pc:docMk/>
            <pc:sldMk cId="3735570149" sldId="417"/>
            <ac:spMk id="33" creationId="{7EFA8561-83A8-C9B1-26DE-C9C6B619ABB2}"/>
          </ac:spMkLst>
        </pc:spChg>
        <pc:spChg chg="mod">
          <ac:chgData name="Nishikant Bhaskar Surwade" userId="495076cc-52fc-426c-b589-27671fc457ea" providerId="ADAL" clId="{820AEAD9-3897-410C-AC35-DCEE33C44C15}" dt="2023-07-31T06:59:45.734" v="167" actId="14100"/>
          <ac:spMkLst>
            <pc:docMk/>
            <pc:sldMk cId="3735570149" sldId="417"/>
            <ac:spMk id="34" creationId="{3D7F8DD8-DE6E-1672-28AC-1C33D94B427B}"/>
          </ac:spMkLst>
        </pc:spChg>
        <pc:spChg chg="mod">
          <ac:chgData name="Nishikant Bhaskar Surwade" userId="495076cc-52fc-426c-b589-27671fc457ea" providerId="ADAL" clId="{820AEAD9-3897-410C-AC35-DCEE33C44C15}" dt="2023-07-31T06:59:45.734" v="167" actId="14100"/>
          <ac:spMkLst>
            <pc:docMk/>
            <pc:sldMk cId="3735570149" sldId="417"/>
            <ac:spMk id="35" creationId="{3B30913E-FD7A-AB7B-FC6F-8EAEDC247502}"/>
          </ac:spMkLst>
        </pc:spChg>
        <pc:spChg chg="add del mod">
          <ac:chgData name="Nishikant Bhaskar Surwade" userId="495076cc-52fc-426c-b589-27671fc457ea" providerId="ADAL" clId="{820AEAD9-3897-410C-AC35-DCEE33C44C15}" dt="2023-07-31T06:59:57.861" v="169" actId="478"/>
          <ac:spMkLst>
            <pc:docMk/>
            <pc:sldMk cId="3735570149" sldId="417"/>
            <ac:spMk id="37" creationId="{8B3D1316-CE54-209E-50BE-86CD0A09034F}"/>
          </ac:spMkLst>
        </pc:spChg>
        <pc:spChg chg="mod">
          <ac:chgData name="Nishikant Bhaskar Surwade" userId="495076cc-52fc-426c-b589-27671fc457ea" providerId="ADAL" clId="{820AEAD9-3897-410C-AC35-DCEE33C44C15}" dt="2023-07-31T06:59:45.734" v="167" actId="14100"/>
          <ac:spMkLst>
            <pc:docMk/>
            <pc:sldMk cId="3735570149" sldId="417"/>
            <ac:spMk id="39" creationId="{B58C6980-B6B8-A7FB-A9A8-C09FCB4F24CA}"/>
          </ac:spMkLst>
        </pc:spChg>
        <pc:spChg chg="mod">
          <ac:chgData name="Nishikant Bhaskar Surwade" userId="495076cc-52fc-426c-b589-27671fc457ea" providerId="ADAL" clId="{820AEAD9-3897-410C-AC35-DCEE33C44C15}" dt="2023-07-31T06:59:45.734" v="167" actId="14100"/>
          <ac:spMkLst>
            <pc:docMk/>
            <pc:sldMk cId="3735570149" sldId="417"/>
            <ac:spMk id="40" creationId="{A4BC2326-0094-9AE8-315F-28BD4CD3C56F}"/>
          </ac:spMkLst>
        </pc:spChg>
        <pc:spChg chg="add del mod">
          <ac:chgData name="Nishikant Bhaskar Surwade" userId="495076cc-52fc-426c-b589-27671fc457ea" providerId="ADAL" clId="{820AEAD9-3897-410C-AC35-DCEE33C44C15}" dt="2023-07-31T06:59:57.861" v="169" actId="478"/>
          <ac:spMkLst>
            <pc:docMk/>
            <pc:sldMk cId="3735570149" sldId="417"/>
            <ac:spMk id="41" creationId="{26FEFA51-3564-34C0-201F-CB503854B498}"/>
          </ac:spMkLst>
        </pc:spChg>
        <pc:spChg chg="mod">
          <ac:chgData name="Nishikant Bhaskar Surwade" userId="495076cc-52fc-426c-b589-27671fc457ea" providerId="ADAL" clId="{820AEAD9-3897-410C-AC35-DCEE33C44C15}" dt="2023-07-31T06:59:45.734" v="167" actId="14100"/>
          <ac:spMkLst>
            <pc:docMk/>
            <pc:sldMk cId="3735570149" sldId="417"/>
            <ac:spMk id="43" creationId="{16EE84A3-E8C2-DAD4-9861-25B18B3016E1}"/>
          </ac:spMkLst>
        </pc:spChg>
        <pc:spChg chg="mod">
          <ac:chgData name="Nishikant Bhaskar Surwade" userId="495076cc-52fc-426c-b589-27671fc457ea" providerId="ADAL" clId="{820AEAD9-3897-410C-AC35-DCEE33C44C15}" dt="2023-07-31T06:59:45.734" v="167" actId="14100"/>
          <ac:spMkLst>
            <pc:docMk/>
            <pc:sldMk cId="3735570149" sldId="417"/>
            <ac:spMk id="44" creationId="{D46948CF-E4FC-1FF5-81F0-18E9C3498708}"/>
          </ac:spMkLst>
        </pc:spChg>
        <pc:spChg chg="mod">
          <ac:chgData name="Nishikant Bhaskar Surwade" userId="495076cc-52fc-426c-b589-27671fc457ea" providerId="ADAL" clId="{820AEAD9-3897-410C-AC35-DCEE33C44C15}" dt="2023-07-31T06:59:45.734" v="167" actId="14100"/>
          <ac:spMkLst>
            <pc:docMk/>
            <pc:sldMk cId="3735570149" sldId="417"/>
            <ac:spMk id="45" creationId="{695BC9A6-7BD0-8ED6-E803-1C5B1504D9C0}"/>
          </ac:spMkLst>
        </pc:spChg>
        <pc:spChg chg="mod">
          <ac:chgData name="Nishikant Bhaskar Surwade" userId="495076cc-52fc-426c-b589-27671fc457ea" providerId="ADAL" clId="{820AEAD9-3897-410C-AC35-DCEE33C44C15}" dt="2023-07-31T06:59:45.734" v="167" actId="14100"/>
          <ac:spMkLst>
            <pc:docMk/>
            <pc:sldMk cId="3735570149" sldId="417"/>
            <ac:spMk id="46" creationId="{92025941-EAF2-1AC7-490E-7065DD6BAE99}"/>
          </ac:spMkLst>
        </pc:spChg>
        <pc:spChg chg="mod">
          <ac:chgData name="Nishikant Bhaskar Surwade" userId="495076cc-52fc-426c-b589-27671fc457ea" providerId="ADAL" clId="{820AEAD9-3897-410C-AC35-DCEE33C44C15}" dt="2023-07-31T06:59:45.734" v="167" actId="14100"/>
          <ac:spMkLst>
            <pc:docMk/>
            <pc:sldMk cId="3735570149" sldId="417"/>
            <ac:spMk id="47" creationId="{0A299B7B-1C63-31E3-5D18-21C53146C46A}"/>
          </ac:spMkLst>
        </pc:spChg>
        <pc:spChg chg="mod">
          <ac:chgData name="Nishikant Bhaskar Surwade" userId="495076cc-52fc-426c-b589-27671fc457ea" providerId="ADAL" clId="{820AEAD9-3897-410C-AC35-DCEE33C44C15}" dt="2023-07-31T06:59:45.734" v="167" actId="14100"/>
          <ac:spMkLst>
            <pc:docMk/>
            <pc:sldMk cId="3735570149" sldId="417"/>
            <ac:spMk id="48" creationId="{C2103712-D381-1937-16D1-1ED6003EDBFF}"/>
          </ac:spMkLst>
        </pc:spChg>
        <pc:spChg chg="mod">
          <ac:chgData name="Nishikant Bhaskar Surwade" userId="495076cc-52fc-426c-b589-27671fc457ea" providerId="ADAL" clId="{820AEAD9-3897-410C-AC35-DCEE33C44C15}" dt="2023-07-31T06:59:45.734" v="167" actId="14100"/>
          <ac:spMkLst>
            <pc:docMk/>
            <pc:sldMk cId="3735570149" sldId="417"/>
            <ac:spMk id="49" creationId="{9890467F-CE2A-1AB7-CA6A-89DB75BC9BFE}"/>
          </ac:spMkLst>
        </pc:spChg>
        <pc:spChg chg="mod">
          <ac:chgData name="Nishikant Bhaskar Surwade" userId="495076cc-52fc-426c-b589-27671fc457ea" providerId="ADAL" clId="{820AEAD9-3897-410C-AC35-DCEE33C44C15}" dt="2023-07-31T06:59:45.734" v="167" actId="14100"/>
          <ac:spMkLst>
            <pc:docMk/>
            <pc:sldMk cId="3735570149" sldId="417"/>
            <ac:spMk id="50" creationId="{62EC7154-555C-67E2-452E-FD6421FB755F}"/>
          </ac:spMkLst>
        </pc:spChg>
        <pc:spChg chg="mod">
          <ac:chgData name="Nishikant Bhaskar Surwade" userId="495076cc-52fc-426c-b589-27671fc457ea" providerId="ADAL" clId="{820AEAD9-3897-410C-AC35-DCEE33C44C15}" dt="2023-07-31T06:59:45.734" v="167" actId="14100"/>
          <ac:spMkLst>
            <pc:docMk/>
            <pc:sldMk cId="3735570149" sldId="417"/>
            <ac:spMk id="51" creationId="{959E45CC-9683-56EC-C0BF-FEBB31190997}"/>
          </ac:spMkLst>
        </pc:spChg>
        <pc:spChg chg="add del mod">
          <ac:chgData name="Nishikant Bhaskar Surwade" userId="495076cc-52fc-426c-b589-27671fc457ea" providerId="ADAL" clId="{820AEAD9-3897-410C-AC35-DCEE33C44C15}" dt="2023-07-31T06:59:57.861" v="169" actId="478"/>
          <ac:spMkLst>
            <pc:docMk/>
            <pc:sldMk cId="3735570149" sldId="417"/>
            <ac:spMk id="55" creationId="{FD9866A8-FC0E-8E3D-3D60-EB2C788642A5}"/>
          </ac:spMkLst>
        </pc:spChg>
        <pc:spChg chg="add del mod">
          <ac:chgData name="Nishikant Bhaskar Surwade" userId="495076cc-52fc-426c-b589-27671fc457ea" providerId="ADAL" clId="{820AEAD9-3897-410C-AC35-DCEE33C44C15}" dt="2023-07-31T06:59:57.861" v="169" actId="478"/>
          <ac:spMkLst>
            <pc:docMk/>
            <pc:sldMk cId="3735570149" sldId="417"/>
            <ac:spMk id="56" creationId="{57223F99-FE11-28BF-34D6-F0835E8557B9}"/>
          </ac:spMkLst>
        </pc:spChg>
        <pc:spChg chg="add del mod">
          <ac:chgData name="Nishikant Bhaskar Surwade" userId="495076cc-52fc-426c-b589-27671fc457ea" providerId="ADAL" clId="{820AEAD9-3897-410C-AC35-DCEE33C44C15}" dt="2023-07-31T06:59:57.861" v="169" actId="478"/>
          <ac:spMkLst>
            <pc:docMk/>
            <pc:sldMk cId="3735570149" sldId="417"/>
            <ac:spMk id="57" creationId="{581A4D2B-6E12-F39F-E81F-8916C233DCC1}"/>
          </ac:spMkLst>
        </pc:spChg>
        <pc:spChg chg="add del mod">
          <ac:chgData name="Nishikant Bhaskar Surwade" userId="495076cc-52fc-426c-b589-27671fc457ea" providerId="ADAL" clId="{820AEAD9-3897-410C-AC35-DCEE33C44C15}" dt="2023-07-31T06:59:57.861" v="169" actId="478"/>
          <ac:spMkLst>
            <pc:docMk/>
            <pc:sldMk cId="3735570149" sldId="417"/>
            <ac:spMk id="58" creationId="{B1369B60-E204-9BF0-3265-83281E3E97B2}"/>
          </ac:spMkLst>
        </pc:spChg>
        <pc:spChg chg="add del mod">
          <ac:chgData name="Nishikant Bhaskar Surwade" userId="495076cc-52fc-426c-b589-27671fc457ea" providerId="ADAL" clId="{820AEAD9-3897-410C-AC35-DCEE33C44C15}" dt="2023-07-31T06:59:57.861" v="169" actId="478"/>
          <ac:spMkLst>
            <pc:docMk/>
            <pc:sldMk cId="3735570149" sldId="417"/>
            <ac:spMk id="59" creationId="{020D10A9-E799-23CD-A22B-D5A7E84B4E37}"/>
          </ac:spMkLst>
        </pc:spChg>
        <pc:spChg chg="add del mod">
          <ac:chgData name="Nishikant Bhaskar Surwade" userId="495076cc-52fc-426c-b589-27671fc457ea" providerId="ADAL" clId="{820AEAD9-3897-410C-AC35-DCEE33C44C15}" dt="2023-07-31T06:59:57.861" v="169" actId="478"/>
          <ac:spMkLst>
            <pc:docMk/>
            <pc:sldMk cId="3735570149" sldId="417"/>
            <ac:spMk id="60" creationId="{D04CA9F8-0EF4-9DAE-E727-D4F39BFEB06F}"/>
          </ac:spMkLst>
        </pc:spChg>
        <pc:spChg chg="mod">
          <ac:chgData name="Nishikant Bhaskar Surwade" userId="495076cc-52fc-426c-b589-27671fc457ea" providerId="ADAL" clId="{820AEAD9-3897-410C-AC35-DCEE33C44C15}" dt="2023-07-31T06:59:45.734" v="167" actId="14100"/>
          <ac:spMkLst>
            <pc:docMk/>
            <pc:sldMk cId="3735570149" sldId="417"/>
            <ac:spMk id="62" creationId="{758A6444-7F40-A91E-D7BB-96C1916737CA}"/>
          </ac:spMkLst>
        </pc:spChg>
        <pc:spChg chg="mod">
          <ac:chgData name="Nishikant Bhaskar Surwade" userId="495076cc-52fc-426c-b589-27671fc457ea" providerId="ADAL" clId="{820AEAD9-3897-410C-AC35-DCEE33C44C15}" dt="2023-07-31T06:59:45.734" v="167" actId="14100"/>
          <ac:spMkLst>
            <pc:docMk/>
            <pc:sldMk cId="3735570149" sldId="417"/>
            <ac:spMk id="63" creationId="{810A42A1-FA1E-9DC7-0BAA-0BC9875FA237}"/>
          </ac:spMkLst>
        </pc:spChg>
        <pc:spChg chg="add del mod">
          <ac:chgData name="Nishikant Bhaskar Surwade" userId="495076cc-52fc-426c-b589-27671fc457ea" providerId="ADAL" clId="{820AEAD9-3897-410C-AC35-DCEE33C44C15}" dt="2023-07-31T06:59:57.861" v="169" actId="478"/>
          <ac:spMkLst>
            <pc:docMk/>
            <pc:sldMk cId="3735570149" sldId="417"/>
            <ac:spMk id="64" creationId="{27E70792-05A3-67C2-C291-E3B90743B257}"/>
          </ac:spMkLst>
        </pc:spChg>
        <pc:spChg chg="add del mod">
          <ac:chgData name="Nishikant Bhaskar Surwade" userId="495076cc-52fc-426c-b589-27671fc457ea" providerId="ADAL" clId="{820AEAD9-3897-410C-AC35-DCEE33C44C15}" dt="2023-07-31T06:59:57.861" v="169" actId="478"/>
          <ac:spMkLst>
            <pc:docMk/>
            <pc:sldMk cId="3735570149" sldId="417"/>
            <ac:spMk id="68" creationId="{4DBB978A-EF03-35C0-F04F-289FB7CA6CE6}"/>
          </ac:spMkLst>
        </pc:spChg>
        <pc:spChg chg="mod">
          <ac:chgData name="Nishikant Bhaskar Surwade" userId="495076cc-52fc-426c-b589-27671fc457ea" providerId="ADAL" clId="{820AEAD9-3897-410C-AC35-DCEE33C44C15}" dt="2023-07-31T06:59:45.734" v="167" actId="14100"/>
          <ac:spMkLst>
            <pc:docMk/>
            <pc:sldMk cId="3735570149" sldId="417"/>
            <ac:spMk id="70" creationId="{F6419326-574E-108C-9BE4-765C5BDCD0E5}"/>
          </ac:spMkLst>
        </pc:spChg>
        <pc:spChg chg="mod">
          <ac:chgData name="Nishikant Bhaskar Surwade" userId="495076cc-52fc-426c-b589-27671fc457ea" providerId="ADAL" clId="{820AEAD9-3897-410C-AC35-DCEE33C44C15}" dt="2023-07-31T06:59:45.734" v="167" actId="14100"/>
          <ac:spMkLst>
            <pc:docMk/>
            <pc:sldMk cId="3735570149" sldId="417"/>
            <ac:spMk id="71" creationId="{D4B5A06E-7CF9-F48E-B6C5-1FC968B6EA1D}"/>
          </ac:spMkLst>
        </pc:spChg>
        <pc:spChg chg="mod">
          <ac:chgData name="Nishikant Bhaskar Surwade" userId="495076cc-52fc-426c-b589-27671fc457ea" providerId="ADAL" clId="{820AEAD9-3897-410C-AC35-DCEE33C44C15}" dt="2023-07-31T06:59:45.734" v="167" actId="14100"/>
          <ac:spMkLst>
            <pc:docMk/>
            <pc:sldMk cId="3735570149" sldId="417"/>
            <ac:spMk id="72" creationId="{FC14885A-C4AC-6FFC-BFB3-25D437E26CBF}"/>
          </ac:spMkLst>
        </pc:spChg>
        <pc:spChg chg="mod">
          <ac:chgData name="Nishikant Bhaskar Surwade" userId="495076cc-52fc-426c-b589-27671fc457ea" providerId="ADAL" clId="{820AEAD9-3897-410C-AC35-DCEE33C44C15}" dt="2023-07-31T06:59:45.734" v="167" actId="14100"/>
          <ac:spMkLst>
            <pc:docMk/>
            <pc:sldMk cId="3735570149" sldId="417"/>
            <ac:spMk id="73" creationId="{1DCA26DC-078A-FBDF-2FF2-02197F95C572}"/>
          </ac:spMkLst>
        </pc:spChg>
        <pc:spChg chg="mod">
          <ac:chgData name="Nishikant Bhaskar Surwade" userId="495076cc-52fc-426c-b589-27671fc457ea" providerId="ADAL" clId="{820AEAD9-3897-410C-AC35-DCEE33C44C15}" dt="2023-07-31T06:59:45.734" v="167" actId="14100"/>
          <ac:spMkLst>
            <pc:docMk/>
            <pc:sldMk cId="3735570149" sldId="417"/>
            <ac:spMk id="74" creationId="{041F74E7-BEF0-8479-B1D6-D0539CE204F9}"/>
          </ac:spMkLst>
        </pc:spChg>
        <pc:spChg chg="mod">
          <ac:chgData name="Nishikant Bhaskar Surwade" userId="495076cc-52fc-426c-b589-27671fc457ea" providerId="ADAL" clId="{820AEAD9-3897-410C-AC35-DCEE33C44C15}" dt="2023-07-31T06:59:45.734" v="167" actId="14100"/>
          <ac:spMkLst>
            <pc:docMk/>
            <pc:sldMk cId="3735570149" sldId="417"/>
            <ac:spMk id="75" creationId="{B62C3048-27A0-1445-0F00-C2310D74B196}"/>
          </ac:spMkLst>
        </pc:spChg>
        <pc:spChg chg="mod">
          <ac:chgData name="Nishikant Bhaskar Surwade" userId="495076cc-52fc-426c-b589-27671fc457ea" providerId="ADAL" clId="{820AEAD9-3897-410C-AC35-DCEE33C44C15}" dt="2023-07-31T06:59:45.734" v="167" actId="14100"/>
          <ac:spMkLst>
            <pc:docMk/>
            <pc:sldMk cId="3735570149" sldId="417"/>
            <ac:spMk id="76" creationId="{2C7EE9BE-EAFB-A59A-B5E6-73F370FF0D77}"/>
          </ac:spMkLst>
        </pc:spChg>
        <pc:spChg chg="mod">
          <ac:chgData name="Nishikant Bhaskar Surwade" userId="495076cc-52fc-426c-b589-27671fc457ea" providerId="ADAL" clId="{820AEAD9-3897-410C-AC35-DCEE33C44C15}" dt="2023-07-31T06:59:45.734" v="167" actId="14100"/>
          <ac:spMkLst>
            <pc:docMk/>
            <pc:sldMk cId="3735570149" sldId="417"/>
            <ac:spMk id="77" creationId="{7B51A7BA-C0D4-2D63-75E0-CC2213B20BAA}"/>
          </ac:spMkLst>
        </pc:spChg>
        <pc:spChg chg="mod">
          <ac:chgData name="Nishikant Bhaskar Surwade" userId="495076cc-52fc-426c-b589-27671fc457ea" providerId="ADAL" clId="{820AEAD9-3897-410C-AC35-DCEE33C44C15}" dt="2023-07-31T06:59:45.734" v="167" actId="14100"/>
          <ac:spMkLst>
            <pc:docMk/>
            <pc:sldMk cId="3735570149" sldId="417"/>
            <ac:spMk id="78" creationId="{DCDCF55E-322A-C8EA-D9E7-17A23A954558}"/>
          </ac:spMkLst>
        </pc:spChg>
        <pc:spChg chg="add del mod">
          <ac:chgData name="Nishikant Bhaskar Surwade" userId="495076cc-52fc-426c-b589-27671fc457ea" providerId="ADAL" clId="{820AEAD9-3897-410C-AC35-DCEE33C44C15}" dt="2023-07-31T06:59:57.861" v="169" actId="478"/>
          <ac:spMkLst>
            <pc:docMk/>
            <pc:sldMk cId="3735570149" sldId="417"/>
            <ac:spMk id="79" creationId="{7F7104DB-1204-DF93-08AC-3C3CA0AFC0C2}"/>
          </ac:spMkLst>
        </pc:spChg>
        <pc:spChg chg="mod">
          <ac:chgData name="Nishikant Bhaskar Surwade" userId="495076cc-52fc-426c-b589-27671fc457ea" providerId="ADAL" clId="{820AEAD9-3897-410C-AC35-DCEE33C44C15}" dt="2023-07-31T06:59:45.734" v="167" actId="14100"/>
          <ac:spMkLst>
            <pc:docMk/>
            <pc:sldMk cId="3735570149" sldId="417"/>
            <ac:spMk id="81" creationId="{20F9799A-45C4-CECD-9CA1-7248E7776A83}"/>
          </ac:spMkLst>
        </pc:spChg>
        <pc:spChg chg="mod">
          <ac:chgData name="Nishikant Bhaskar Surwade" userId="495076cc-52fc-426c-b589-27671fc457ea" providerId="ADAL" clId="{820AEAD9-3897-410C-AC35-DCEE33C44C15}" dt="2023-07-31T06:59:45.734" v="167" actId="14100"/>
          <ac:spMkLst>
            <pc:docMk/>
            <pc:sldMk cId="3735570149" sldId="417"/>
            <ac:spMk id="82" creationId="{29B2AB4B-FCF4-677E-5026-CD825D516DEB}"/>
          </ac:spMkLst>
        </pc:spChg>
        <pc:spChg chg="mod">
          <ac:chgData name="Nishikant Bhaskar Surwade" userId="495076cc-52fc-426c-b589-27671fc457ea" providerId="ADAL" clId="{820AEAD9-3897-410C-AC35-DCEE33C44C15}" dt="2023-07-31T06:59:45.734" v="167" actId="14100"/>
          <ac:spMkLst>
            <pc:docMk/>
            <pc:sldMk cId="3735570149" sldId="417"/>
            <ac:spMk id="84" creationId="{F1E37F52-8159-D420-64FB-400E3B315A19}"/>
          </ac:spMkLst>
        </pc:spChg>
        <pc:spChg chg="mod">
          <ac:chgData name="Nishikant Bhaskar Surwade" userId="495076cc-52fc-426c-b589-27671fc457ea" providerId="ADAL" clId="{820AEAD9-3897-410C-AC35-DCEE33C44C15}" dt="2023-07-31T06:59:45.734" v="167" actId="14100"/>
          <ac:spMkLst>
            <pc:docMk/>
            <pc:sldMk cId="3735570149" sldId="417"/>
            <ac:spMk id="85" creationId="{C4764A89-92CD-B83C-CFA5-363E1FEB0DC5}"/>
          </ac:spMkLst>
        </pc:spChg>
        <pc:spChg chg="mod">
          <ac:chgData name="Nishikant Bhaskar Surwade" userId="495076cc-52fc-426c-b589-27671fc457ea" providerId="ADAL" clId="{820AEAD9-3897-410C-AC35-DCEE33C44C15}" dt="2023-07-31T06:59:45.734" v="167" actId="14100"/>
          <ac:spMkLst>
            <pc:docMk/>
            <pc:sldMk cId="3735570149" sldId="417"/>
            <ac:spMk id="86" creationId="{CE22CAD8-D8D7-D3E6-9C12-80D9056F68EC}"/>
          </ac:spMkLst>
        </pc:spChg>
        <pc:spChg chg="add del mod">
          <ac:chgData name="Nishikant Bhaskar Surwade" userId="495076cc-52fc-426c-b589-27671fc457ea" providerId="ADAL" clId="{820AEAD9-3897-410C-AC35-DCEE33C44C15}" dt="2023-07-31T06:59:57.861" v="169" actId="478"/>
          <ac:spMkLst>
            <pc:docMk/>
            <pc:sldMk cId="3735570149" sldId="417"/>
            <ac:spMk id="87" creationId="{23490188-4D38-F767-5042-93C7659F9F77}"/>
          </ac:spMkLst>
        </pc:spChg>
        <pc:spChg chg="mod">
          <ac:chgData name="Nishikant Bhaskar Surwade" userId="495076cc-52fc-426c-b589-27671fc457ea" providerId="ADAL" clId="{820AEAD9-3897-410C-AC35-DCEE33C44C15}" dt="2023-07-31T06:59:45.734" v="167" actId="14100"/>
          <ac:spMkLst>
            <pc:docMk/>
            <pc:sldMk cId="3735570149" sldId="417"/>
            <ac:spMk id="89" creationId="{7D7C43BF-810A-CF4E-62F4-7050F7E0B608}"/>
          </ac:spMkLst>
        </pc:spChg>
        <pc:spChg chg="mod">
          <ac:chgData name="Nishikant Bhaskar Surwade" userId="495076cc-52fc-426c-b589-27671fc457ea" providerId="ADAL" clId="{820AEAD9-3897-410C-AC35-DCEE33C44C15}" dt="2023-07-31T06:59:45.734" v="167" actId="14100"/>
          <ac:spMkLst>
            <pc:docMk/>
            <pc:sldMk cId="3735570149" sldId="417"/>
            <ac:spMk id="90" creationId="{7FBFC756-66EA-9CD6-652C-AD3C7F73A7F3}"/>
          </ac:spMkLst>
        </pc:spChg>
        <pc:spChg chg="mod">
          <ac:chgData name="Nishikant Bhaskar Surwade" userId="495076cc-52fc-426c-b589-27671fc457ea" providerId="ADAL" clId="{820AEAD9-3897-410C-AC35-DCEE33C44C15}" dt="2023-07-31T06:59:45.734" v="167" actId="14100"/>
          <ac:spMkLst>
            <pc:docMk/>
            <pc:sldMk cId="3735570149" sldId="417"/>
            <ac:spMk id="91" creationId="{0071F99E-5483-843A-470F-65C02E86CA54}"/>
          </ac:spMkLst>
        </pc:spChg>
        <pc:spChg chg="mod">
          <ac:chgData name="Nishikant Bhaskar Surwade" userId="495076cc-52fc-426c-b589-27671fc457ea" providerId="ADAL" clId="{820AEAD9-3897-410C-AC35-DCEE33C44C15}" dt="2023-07-31T06:59:45.734" v="167" actId="14100"/>
          <ac:spMkLst>
            <pc:docMk/>
            <pc:sldMk cId="3735570149" sldId="417"/>
            <ac:spMk id="92" creationId="{6557BA14-8F26-A557-4DBF-774FCF53BDCD}"/>
          </ac:spMkLst>
        </pc:spChg>
        <pc:spChg chg="mod">
          <ac:chgData name="Nishikant Bhaskar Surwade" userId="495076cc-52fc-426c-b589-27671fc457ea" providerId="ADAL" clId="{820AEAD9-3897-410C-AC35-DCEE33C44C15}" dt="2023-07-31T06:59:45.734" v="167" actId="14100"/>
          <ac:spMkLst>
            <pc:docMk/>
            <pc:sldMk cId="3735570149" sldId="417"/>
            <ac:spMk id="93" creationId="{A8A2CB8F-273C-170A-233C-CEC10C42C4EA}"/>
          </ac:spMkLst>
        </pc:spChg>
        <pc:spChg chg="mod">
          <ac:chgData name="Nishikant Bhaskar Surwade" userId="495076cc-52fc-426c-b589-27671fc457ea" providerId="ADAL" clId="{820AEAD9-3897-410C-AC35-DCEE33C44C15}" dt="2023-07-31T06:59:45.734" v="167" actId="14100"/>
          <ac:spMkLst>
            <pc:docMk/>
            <pc:sldMk cId="3735570149" sldId="417"/>
            <ac:spMk id="94" creationId="{B841AA7E-5686-BA33-7C8C-32E4323BB646}"/>
          </ac:spMkLst>
        </pc:spChg>
        <pc:spChg chg="mod">
          <ac:chgData name="Nishikant Bhaskar Surwade" userId="495076cc-52fc-426c-b589-27671fc457ea" providerId="ADAL" clId="{820AEAD9-3897-410C-AC35-DCEE33C44C15}" dt="2023-07-31T06:59:45.734" v="167" actId="14100"/>
          <ac:spMkLst>
            <pc:docMk/>
            <pc:sldMk cId="3735570149" sldId="417"/>
            <ac:spMk id="95" creationId="{BACDCD2D-4F9A-8CEE-B0A5-A8B2849CFA20}"/>
          </ac:spMkLst>
        </pc:spChg>
        <pc:spChg chg="add del mod">
          <ac:chgData name="Nishikant Bhaskar Surwade" userId="495076cc-52fc-426c-b589-27671fc457ea" providerId="ADAL" clId="{820AEAD9-3897-410C-AC35-DCEE33C44C15}" dt="2023-07-31T06:59:57.861" v="169" actId="478"/>
          <ac:spMkLst>
            <pc:docMk/>
            <pc:sldMk cId="3735570149" sldId="417"/>
            <ac:spMk id="96" creationId="{D19CDA83-B9E7-CAB9-6886-2DB78DF6D0EB}"/>
          </ac:spMkLst>
        </pc:spChg>
        <pc:spChg chg="add del mod">
          <ac:chgData name="Nishikant Bhaskar Surwade" userId="495076cc-52fc-426c-b589-27671fc457ea" providerId="ADAL" clId="{820AEAD9-3897-410C-AC35-DCEE33C44C15}" dt="2023-07-31T06:59:57.861" v="169" actId="478"/>
          <ac:spMkLst>
            <pc:docMk/>
            <pc:sldMk cId="3735570149" sldId="417"/>
            <ac:spMk id="100" creationId="{D8379700-C4E3-8E81-87D1-AC2885025EDE}"/>
          </ac:spMkLst>
        </pc:spChg>
        <pc:spChg chg="add del mod">
          <ac:chgData name="Nishikant Bhaskar Surwade" userId="495076cc-52fc-426c-b589-27671fc457ea" providerId="ADAL" clId="{820AEAD9-3897-410C-AC35-DCEE33C44C15}" dt="2023-07-31T06:59:57.861" v="169" actId="478"/>
          <ac:spMkLst>
            <pc:docMk/>
            <pc:sldMk cId="3735570149" sldId="417"/>
            <ac:spMk id="106" creationId="{1459AD7B-8996-0754-4592-D767AE62B7E9}"/>
          </ac:spMkLst>
        </pc:spChg>
        <pc:spChg chg="add del mod">
          <ac:chgData name="Nishikant Bhaskar Surwade" userId="495076cc-52fc-426c-b589-27671fc457ea" providerId="ADAL" clId="{820AEAD9-3897-410C-AC35-DCEE33C44C15}" dt="2023-07-31T06:59:57.861" v="169" actId="478"/>
          <ac:spMkLst>
            <pc:docMk/>
            <pc:sldMk cId="3735570149" sldId="417"/>
            <ac:spMk id="108" creationId="{FB5CCD8A-562F-8871-6AAD-C18B83DF70E0}"/>
          </ac:spMkLst>
        </pc:spChg>
        <pc:spChg chg="add del mod">
          <ac:chgData name="Nishikant Bhaskar Surwade" userId="495076cc-52fc-426c-b589-27671fc457ea" providerId="ADAL" clId="{820AEAD9-3897-410C-AC35-DCEE33C44C15}" dt="2023-07-31T06:59:57.861" v="169" actId="478"/>
          <ac:spMkLst>
            <pc:docMk/>
            <pc:sldMk cId="3735570149" sldId="417"/>
            <ac:spMk id="109" creationId="{AD822346-F19E-9BC9-9941-C8788C498C7E}"/>
          </ac:spMkLst>
        </pc:spChg>
        <pc:spChg chg="add del mod">
          <ac:chgData name="Nishikant Bhaskar Surwade" userId="495076cc-52fc-426c-b589-27671fc457ea" providerId="ADAL" clId="{820AEAD9-3897-410C-AC35-DCEE33C44C15}" dt="2023-07-31T06:59:57.861" v="169" actId="478"/>
          <ac:spMkLst>
            <pc:docMk/>
            <pc:sldMk cId="3735570149" sldId="417"/>
            <ac:spMk id="110" creationId="{D0AEF9DB-9A05-D669-E1AB-8096485B5976}"/>
          </ac:spMkLst>
        </pc:spChg>
        <pc:spChg chg="add del mod">
          <ac:chgData name="Nishikant Bhaskar Surwade" userId="495076cc-52fc-426c-b589-27671fc457ea" providerId="ADAL" clId="{820AEAD9-3897-410C-AC35-DCEE33C44C15}" dt="2023-07-31T06:59:57.861" v="169" actId="478"/>
          <ac:spMkLst>
            <pc:docMk/>
            <pc:sldMk cId="3735570149" sldId="417"/>
            <ac:spMk id="111" creationId="{7AF8BC49-3B94-3CF6-32A9-422F6649DFD3}"/>
          </ac:spMkLst>
        </pc:spChg>
        <pc:spChg chg="add del mod">
          <ac:chgData name="Nishikant Bhaskar Surwade" userId="495076cc-52fc-426c-b589-27671fc457ea" providerId="ADAL" clId="{820AEAD9-3897-410C-AC35-DCEE33C44C15}" dt="2023-07-31T06:59:57.861" v="169" actId="478"/>
          <ac:spMkLst>
            <pc:docMk/>
            <pc:sldMk cId="3735570149" sldId="417"/>
            <ac:spMk id="112" creationId="{6CF58E4A-BA1F-76BA-7711-34FA45229E33}"/>
          </ac:spMkLst>
        </pc:spChg>
        <pc:spChg chg="add del mod">
          <ac:chgData name="Nishikant Bhaskar Surwade" userId="495076cc-52fc-426c-b589-27671fc457ea" providerId="ADAL" clId="{820AEAD9-3897-410C-AC35-DCEE33C44C15}" dt="2023-07-31T06:59:57.861" v="169" actId="478"/>
          <ac:spMkLst>
            <pc:docMk/>
            <pc:sldMk cId="3735570149" sldId="417"/>
            <ac:spMk id="113" creationId="{F9A55DCF-BA25-B158-7E6D-A38C60AA511F}"/>
          </ac:spMkLst>
        </pc:spChg>
        <pc:spChg chg="add del mod">
          <ac:chgData name="Nishikant Bhaskar Surwade" userId="495076cc-52fc-426c-b589-27671fc457ea" providerId="ADAL" clId="{820AEAD9-3897-410C-AC35-DCEE33C44C15}" dt="2023-07-31T06:59:57.861" v="169" actId="478"/>
          <ac:spMkLst>
            <pc:docMk/>
            <pc:sldMk cId="3735570149" sldId="417"/>
            <ac:spMk id="114" creationId="{47C72FEF-F0FA-C848-00EC-4677C3075D83}"/>
          </ac:spMkLst>
        </pc:spChg>
        <pc:spChg chg="mod">
          <ac:chgData name="Nishikant Bhaskar Surwade" userId="495076cc-52fc-426c-b589-27671fc457ea" providerId="ADAL" clId="{820AEAD9-3897-410C-AC35-DCEE33C44C15}" dt="2023-07-31T06:59:45.734" v="167" actId="14100"/>
          <ac:spMkLst>
            <pc:docMk/>
            <pc:sldMk cId="3735570149" sldId="417"/>
            <ac:spMk id="116" creationId="{5CC27156-354E-331B-F907-8340ACC21394}"/>
          </ac:spMkLst>
        </pc:spChg>
        <pc:spChg chg="mod">
          <ac:chgData name="Nishikant Bhaskar Surwade" userId="495076cc-52fc-426c-b589-27671fc457ea" providerId="ADAL" clId="{820AEAD9-3897-410C-AC35-DCEE33C44C15}" dt="2023-07-31T06:59:45.734" v="167" actId="14100"/>
          <ac:spMkLst>
            <pc:docMk/>
            <pc:sldMk cId="3735570149" sldId="417"/>
            <ac:spMk id="117" creationId="{B5A0DA22-0324-BB81-AD44-64532647E431}"/>
          </ac:spMkLst>
        </pc:spChg>
        <pc:spChg chg="mod">
          <ac:chgData name="Nishikant Bhaskar Surwade" userId="495076cc-52fc-426c-b589-27671fc457ea" providerId="ADAL" clId="{820AEAD9-3897-410C-AC35-DCEE33C44C15}" dt="2023-07-31T06:59:45.734" v="167" actId="14100"/>
          <ac:spMkLst>
            <pc:docMk/>
            <pc:sldMk cId="3735570149" sldId="417"/>
            <ac:spMk id="118" creationId="{A8C5C219-0AD6-497F-9F10-7C3F24808376}"/>
          </ac:spMkLst>
        </pc:spChg>
        <pc:spChg chg="add del mod">
          <ac:chgData name="Nishikant Bhaskar Surwade" userId="495076cc-52fc-426c-b589-27671fc457ea" providerId="ADAL" clId="{820AEAD9-3897-410C-AC35-DCEE33C44C15}" dt="2023-07-31T06:59:57.861" v="169" actId="478"/>
          <ac:spMkLst>
            <pc:docMk/>
            <pc:sldMk cId="3735570149" sldId="417"/>
            <ac:spMk id="119" creationId="{D4328686-AAE3-B93B-1FEF-F1952474A136}"/>
          </ac:spMkLst>
        </pc:spChg>
        <pc:spChg chg="add mod">
          <ac:chgData name="Nishikant Bhaskar Surwade" userId="495076cc-52fc-426c-b589-27671fc457ea" providerId="ADAL" clId="{820AEAD9-3897-410C-AC35-DCEE33C44C15}" dt="2023-07-31T07:00:21.964" v="177" actId="571"/>
          <ac:spMkLst>
            <pc:docMk/>
            <pc:sldMk cId="3735570149" sldId="417"/>
            <ac:spMk id="126" creationId="{EF3AA4C5-D077-A27F-C80B-0F2026869E5B}"/>
          </ac:spMkLst>
        </pc:spChg>
        <pc:grpChg chg="add del mod">
          <ac:chgData name="Nishikant Bhaskar Surwade" userId="495076cc-52fc-426c-b589-27671fc457ea" providerId="ADAL" clId="{820AEAD9-3897-410C-AC35-DCEE33C44C15}" dt="2023-07-31T06:59:57.861" v="169" actId="478"/>
          <ac:grpSpMkLst>
            <pc:docMk/>
            <pc:sldMk cId="3735570149" sldId="417"/>
            <ac:grpSpMk id="18" creationId="{243D901C-1787-A96C-9320-1B269FCED8EE}"/>
          </ac:grpSpMkLst>
        </pc:grpChg>
        <pc:grpChg chg="add del mod">
          <ac:chgData name="Nishikant Bhaskar Surwade" userId="495076cc-52fc-426c-b589-27671fc457ea" providerId="ADAL" clId="{820AEAD9-3897-410C-AC35-DCEE33C44C15}" dt="2023-07-31T06:59:57.861" v="169" actId="478"/>
          <ac:grpSpMkLst>
            <pc:docMk/>
            <pc:sldMk cId="3735570149" sldId="417"/>
            <ac:grpSpMk id="38" creationId="{E98E19A8-6B2A-71FB-56E1-A56F6109CE58}"/>
          </ac:grpSpMkLst>
        </pc:grpChg>
        <pc:grpChg chg="add del mod">
          <ac:chgData name="Nishikant Bhaskar Surwade" userId="495076cc-52fc-426c-b589-27671fc457ea" providerId="ADAL" clId="{820AEAD9-3897-410C-AC35-DCEE33C44C15}" dt="2023-07-31T06:59:57.861" v="169" actId="478"/>
          <ac:grpSpMkLst>
            <pc:docMk/>
            <pc:sldMk cId="3735570149" sldId="417"/>
            <ac:grpSpMk id="42" creationId="{5214BCA0-9F2A-FB7B-2752-3041A474F3AB}"/>
          </ac:grpSpMkLst>
        </pc:grpChg>
        <pc:grpChg chg="add del mod">
          <ac:chgData name="Nishikant Bhaskar Surwade" userId="495076cc-52fc-426c-b589-27671fc457ea" providerId="ADAL" clId="{820AEAD9-3897-410C-AC35-DCEE33C44C15}" dt="2023-07-31T06:59:57.861" v="169" actId="478"/>
          <ac:grpSpMkLst>
            <pc:docMk/>
            <pc:sldMk cId="3735570149" sldId="417"/>
            <ac:grpSpMk id="61" creationId="{5743EF74-BB5D-2883-F510-828AE33A357E}"/>
          </ac:grpSpMkLst>
        </pc:grpChg>
        <pc:grpChg chg="add del mod">
          <ac:chgData name="Nishikant Bhaskar Surwade" userId="495076cc-52fc-426c-b589-27671fc457ea" providerId="ADAL" clId="{820AEAD9-3897-410C-AC35-DCEE33C44C15}" dt="2023-07-31T06:59:57.861" v="169" actId="478"/>
          <ac:grpSpMkLst>
            <pc:docMk/>
            <pc:sldMk cId="3735570149" sldId="417"/>
            <ac:grpSpMk id="69" creationId="{0D949D91-AE87-7293-12E2-E21EB9E7AE6A}"/>
          </ac:grpSpMkLst>
        </pc:grpChg>
        <pc:grpChg chg="add del mod">
          <ac:chgData name="Nishikant Bhaskar Surwade" userId="495076cc-52fc-426c-b589-27671fc457ea" providerId="ADAL" clId="{820AEAD9-3897-410C-AC35-DCEE33C44C15}" dt="2023-07-31T06:59:57.861" v="169" actId="478"/>
          <ac:grpSpMkLst>
            <pc:docMk/>
            <pc:sldMk cId="3735570149" sldId="417"/>
            <ac:grpSpMk id="80" creationId="{ACC5E8F8-1864-AEE4-96E4-A54E7AF9DAD7}"/>
          </ac:grpSpMkLst>
        </pc:grpChg>
        <pc:grpChg chg="add del mod">
          <ac:chgData name="Nishikant Bhaskar Surwade" userId="495076cc-52fc-426c-b589-27671fc457ea" providerId="ADAL" clId="{820AEAD9-3897-410C-AC35-DCEE33C44C15}" dt="2023-07-31T06:59:57.861" v="169" actId="478"/>
          <ac:grpSpMkLst>
            <pc:docMk/>
            <pc:sldMk cId="3735570149" sldId="417"/>
            <ac:grpSpMk id="83" creationId="{616D65DE-22AE-6F1B-60D5-061A3694A41A}"/>
          </ac:grpSpMkLst>
        </pc:grpChg>
        <pc:grpChg chg="add del mod">
          <ac:chgData name="Nishikant Bhaskar Surwade" userId="495076cc-52fc-426c-b589-27671fc457ea" providerId="ADAL" clId="{820AEAD9-3897-410C-AC35-DCEE33C44C15}" dt="2023-07-31T06:59:57.861" v="169" actId="478"/>
          <ac:grpSpMkLst>
            <pc:docMk/>
            <pc:sldMk cId="3735570149" sldId="417"/>
            <ac:grpSpMk id="88" creationId="{44E342C1-75BF-7039-7ADE-2FDF961971C9}"/>
          </ac:grpSpMkLst>
        </pc:grpChg>
        <pc:grpChg chg="add del mod">
          <ac:chgData name="Nishikant Bhaskar Surwade" userId="495076cc-52fc-426c-b589-27671fc457ea" providerId="ADAL" clId="{820AEAD9-3897-410C-AC35-DCEE33C44C15}" dt="2023-07-31T06:59:57.861" v="169" actId="478"/>
          <ac:grpSpMkLst>
            <pc:docMk/>
            <pc:sldMk cId="3735570149" sldId="417"/>
            <ac:grpSpMk id="115" creationId="{CA09A74B-137F-CAF4-449F-5230BC456918}"/>
          </ac:grpSpMkLst>
        </pc:grpChg>
        <pc:grpChg chg="add mod">
          <ac:chgData name="Nishikant Bhaskar Surwade" userId="495076cc-52fc-426c-b589-27671fc457ea" providerId="ADAL" clId="{820AEAD9-3897-410C-AC35-DCEE33C44C15}" dt="2023-07-31T07:00:21.397" v="176" actId="164"/>
          <ac:grpSpMkLst>
            <pc:docMk/>
            <pc:sldMk cId="3735570149" sldId="417"/>
            <ac:grpSpMk id="128" creationId="{21E1E46F-5A94-04F6-39C1-E7D79A1F0390}"/>
          </ac:grpSpMkLst>
        </pc:grpChg>
        <pc:picChg chg="add del mod">
          <ac:chgData name="Nishikant Bhaskar Surwade" userId="495076cc-52fc-426c-b589-27671fc457ea" providerId="ADAL" clId="{820AEAD9-3897-410C-AC35-DCEE33C44C15}" dt="2023-07-31T07:00:20.997" v="175" actId="14100"/>
          <ac:picMkLst>
            <pc:docMk/>
            <pc:sldMk cId="3735570149" sldId="417"/>
            <ac:picMk id="36" creationId="{2242B9FD-DBDE-EF0D-E92B-ED797613C8A7}"/>
          </ac:picMkLst>
        </pc:picChg>
        <pc:picChg chg="add del mod">
          <ac:chgData name="Nishikant Bhaskar Surwade" userId="495076cc-52fc-426c-b589-27671fc457ea" providerId="ADAL" clId="{820AEAD9-3897-410C-AC35-DCEE33C44C15}" dt="2023-07-31T06:59:57.861" v="169" actId="478"/>
          <ac:picMkLst>
            <pc:docMk/>
            <pc:sldMk cId="3735570149" sldId="417"/>
            <ac:picMk id="65" creationId="{10A81DBB-E494-FDE9-4457-E37CFDA8DB83}"/>
          </ac:picMkLst>
        </pc:picChg>
        <pc:picChg chg="add del mod">
          <ac:chgData name="Nishikant Bhaskar Surwade" userId="495076cc-52fc-426c-b589-27671fc457ea" providerId="ADAL" clId="{820AEAD9-3897-410C-AC35-DCEE33C44C15}" dt="2023-07-31T06:59:57.861" v="169" actId="478"/>
          <ac:picMkLst>
            <pc:docMk/>
            <pc:sldMk cId="3735570149" sldId="417"/>
            <ac:picMk id="101" creationId="{0A16E096-E23E-FFCC-94B0-AB0E1FE348BB}"/>
          </ac:picMkLst>
        </pc:picChg>
        <pc:picChg chg="add del mod">
          <ac:chgData name="Nishikant Bhaskar Surwade" userId="495076cc-52fc-426c-b589-27671fc457ea" providerId="ADAL" clId="{820AEAD9-3897-410C-AC35-DCEE33C44C15}" dt="2023-07-31T06:59:57.861" v="169" actId="478"/>
          <ac:picMkLst>
            <pc:docMk/>
            <pc:sldMk cId="3735570149" sldId="417"/>
            <ac:picMk id="105" creationId="{7400EBFC-0873-76CC-B54F-305AE954C0F0}"/>
          </ac:picMkLst>
        </pc:picChg>
        <pc:cxnChg chg="add del mod">
          <ac:chgData name="Nishikant Bhaskar Surwade" userId="495076cc-52fc-426c-b589-27671fc457ea" providerId="ADAL" clId="{820AEAD9-3897-410C-AC35-DCEE33C44C15}" dt="2023-07-31T06:59:57.861" v="169" actId="478"/>
          <ac:cxnSpMkLst>
            <pc:docMk/>
            <pc:sldMk cId="3735570149" sldId="417"/>
            <ac:cxnSpMk id="6" creationId="{23BEBA28-4FA6-847D-6E9C-A94A5EADD98B}"/>
          </ac:cxnSpMkLst>
        </pc:cxnChg>
        <pc:cxnChg chg="add del mod">
          <ac:chgData name="Nishikant Bhaskar Surwade" userId="495076cc-52fc-426c-b589-27671fc457ea" providerId="ADAL" clId="{820AEAD9-3897-410C-AC35-DCEE33C44C15}" dt="2023-07-31T06:59:57.861" v="169" actId="478"/>
          <ac:cxnSpMkLst>
            <pc:docMk/>
            <pc:sldMk cId="3735570149" sldId="417"/>
            <ac:cxnSpMk id="7" creationId="{5DD657A8-BD87-9265-64ED-CD2E63E1F088}"/>
          </ac:cxnSpMkLst>
        </pc:cxnChg>
        <pc:cxnChg chg="add del mod">
          <ac:chgData name="Nishikant Bhaskar Surwade" userId="495076cc-52fc-426c-b589-27671fc457ea" providerId="ADAL" clId="{820AEAD9-3897-410C-AC35-DCEE33C44C15}" dt="2023-07-31T06:59:57.861" v="169" actId="478"/>
          <ac:cxnSpMkLst>
            <pc:docMk/>
            <pc:sldMk cId="3735570149" sldId="417"/>
            <ac:cxnSpMk id="15" creationId="{C87A68C3-A255-721D-D0F8-2472C710B839}"/>
          </ac:cxnSpMkLst>
        </pc:cxnChg>
        <pc:cxnChg chg="add del mod">
          <ac:chgData name="Nishikant Bhaskar Surwade" userId="495076cc-52fc-426c-b589-27671fc457ea" providerId="ADAL" clId="{820AEAD9-3897-410C-AC35-DCEE33C44C15}" dt="2023-07-31T06:59:57.861" v="169" actId="478"/>
          <ac:cxnSpMkLst>
            <pc:docMk/>
            <pc:sldMk cId="3735570149" sldId="417"/>
            <ac:cxnSpMk id="52" creationId="{333570A9-B447-05DE-0E7A-3A2D57AB31C5}"/>
          </ac:cxnSpMkLst>
        </pc:cxnChg>
        <pc:cxnChg chg="add del mod">
          <ac:chgData name="Nishikant Bhaskar Surwade" userId="495076cc-52fc-426c-b589-27671fc457ea" providerId="ADAL" clId="{820AEAD9-3897-410C-AC35-DCEE33C44C15}" dt="2023-07-31T06:59:57.861" v="169" actId="478"/>
          <ac:cxnSpMkLst>
            <pc:docMk/>
            <pc:sldMk cId="3735570149" sldId="417"/>
            <ac:cxnSpMk id="53" creationId="{ACC4009D-A6CD-1182-ACD7-E7C928A34306}"/>
          </ac:cxnSpMkLst>
        </pc:cxnChg>
        <pc:cxnChg chg="add del mod">
          <ac:chgData name="Nishikant Bhaskar Surwade" userId="495076cc-52fc-426c-b589-27671fc457ea" providerId="ADAL" clId="{820AEAD9-3897-410C-AC35-DCEE33C44C15}" dt="2023-07-31T06:59:57.861" v="169" actId="478"/>
          <ac:cxnSpMkLst>
            <pc:docMk/>
            <pc:sldMk cId="3735570149" sldId="417"/>
            <ac:cxnSpMk id="54" creationId="{BC864962-192A-1476-D2F5-B271C2F09E58}"/>
          </ac:cxnSpMkLst>
        </pc:cxnChg>
        <pc:cxnChg chg="add del mod">
          <ac:chgData name="Nishikant Bhaskar Surwade" userId="495076cc-52fc-426c-b589-27671fc457ea" providerId="ADAL" clId="{820AEAD9-3897-410C-AC35-DCEE33C44C15}" dt="2023-07-31T06:59:57.861" v="169" actId="478"/>
          <ac:cxnSpMkLst>
            <pc:docMk/>
            <pc:sldMk cId="3735570149" sldId="417"/>
            <ac:cxnSpMk id="66" creationId="{C8DB251A-30B7-7595-ED88-A375B034CF24}"/>
          </ac:cxnSpMkLst>
        </pc:cxnChg>
        <pc:cxnChg chg="add del mod">
          <ac:chgData name="Nishikant Bhaskar Surwade" userId="495076cc-52fc-426c-b589-27671fc457ea" providerId="ADAL" clId="{820AEAD9-3897-410C-AC35-DCEE33C44C15}" dt="2023-07-31T06:59:57.861" v="169" actId="478"/>
          <ac:cxnSpMkLst>
            <pc:docMk/>
            <pc:sldMk cId="3735570149" sldId="417"/>
            <ac:cxnSpMk id="67" creationId="{0920BD88-AA30-E1E2-BAB1-8885F6C454BF}"/>
          </ac:cxnSpMkLst>
        </pc:cxnChg>
        <pc:cxnChg chg="add del mod">
          <ac:chgData name="Nishikant Bhaskar Surwade" userId="495076cc-52fc-426c-b589-27671fc457ea" providerId="ADAL" clId="{820AEAD9-3897-410C-AC35-DCEE33C44C15}" dt="2023-07-31T06:59:57.861" v="169" actId="478"/>
          <ac:cxnSpMkLst>
            <pc:docMk/>
            <pc:sldMk cId="3735570149" sldId="417"/>
            <ac:cxnSpMk id="97" creationId="{2C60F79C-A659-CAD7-A733-0ADEFCB2AECA}"/>
          </ac:cxnSpMkLst>
        </pc:cxnChg>
        <pc:cxnChg chg="add del mod">
          <ac:chgData name="Nishikant Bhaskar Surwade" userId="495076cc-52fc-426c-b589-27671fc457ea" providerId="ADAL" clId="{820AEAD9-3897-410C-AC35-DCEE33C44C15}" dt="2023-07-31T06:59:57.861" v="169" actId="478"/>
          <ac:cxnSpMkLst>
            <pc:docMk/>
            <pc:sldMk cId="3735570149" sldId="417"/>
            <ac:cxnSpMk id="102" creationId="{882CE423-81CB-FE77-5A5B-BA2E54421E49}"/>
          </ac:cxnSpMkLst>
        </pc:cxnChg>
        <pc:cxnChg chg="add del mod">
          <ac:chgData name="Nishikant Bhaskar Surwade" userId="495076cc-52fc-426c-b589-27671fc457ea" providerId="ADAL" clId="{820AEAD9-3897-410C-AC35-DCEE33C44C15}" dt="2023-07-31T06:59:57.861" v="169" actId="478"/>
          <ac:cxnSpMkLst>
            <pc:docMk/>
            <pc:sldMk cId="3735570149" sldId="417"/>
            <ac:cxnSpMk id="103" creationId="{2957D777-0DCE-DAD7-190F-55E6C08160B2}"/>
          </ac:cxnSpMkLst>
        </pc:cxnChg>
        <pc:cxnChg chg="add del mod">
          <ac:chgData name="Nishikant Bhaskar Surwade" userId="495076cc-52fc-426c-b589-27671fc457ea" providerId="ADAL" clId="{820AEAD9-3897-410C-AC35-DCEE33C44C15}" dt="2023-07-31T06:59:57.861" v="169" actId="478"/>
          <ac:cxnSpMkLst>
            <pc:docMk/>
            <pc:sldMk cId="3735570149" sldId="417"/>
            <ac:cxnSpMk id="104" creationId="{4A067BC3-A20B-8259-1026-2AC3181E51C7}"/>
          </ac:cxnSpMkLst>
        </pc:cxnChg>
        <pc:cxnChg chg="add del mod">
          <ac:chgData name="Nishikant Bhaskar Surwade" userId="495076cc-52fc-426c-b589-27671fc457ea" providerId="ADAL" clId="{820AEAD9-3897-410C-AC35-DCEE33C44C15}" dt="2023-07-31T06:59:57.861" v="169" actId="478"/>
          <ac:cxnSpMkLst>
            <pc:docMk/>
            <pc:sldMk cId="3735570149" sldId="417"/>
            <ac:cxnSpMk id="107" creationId="{9E13DA68-B164-0EF9-889C-AF6B991B9726}"/>
          </ac:cxnSpMkLst>
        </pc:cxnChg>
        <pc:cxnChg chg="add mod">
          <ac:chgData name="Nishikant Bhaskar Surwade" userId="495076cc-52fc-426c-b589-27671fc457ea" providerId="ADAL" clId="{820AEAD9-3897-410C-AC35-DCEE33C44C15}" dt="2023-07-31T07:00:21.964" v="177" actId="571"/>
          <ac:cxnSpMkLst>
            <pc:docMk/>
            <pc:sldMk cId="3735570149" sldId="417"/>
            <ac:cxnSpMk id="127" creationId="{6DD258B4-B5CB-BC00-C6AF-F969EA81AFB6}"/>
          </ac:cxnSpMkLst>
        </pc:cxnChg>
      </pc:sldChg>
      <pc:sldChg chg="del">
        <pc:chgData name="Nishikant Bhaskar Surwade" userId="495076cc-52fc-426c-b589-27671fc457ea" providerId="ADAL" clId="{820AEAD9-3897-410C-AC35-DCEE33C44C15}" dt="2023-07-31T07:02:53.842" v="258" actId="47"/>
        <pc:sldMkLst>
          <pc:docMk/>
          <pc:sldMk cId="3011766421" sldId="418"/>
        </pc:sldMkLst>
      </pc:sldChg>
      <pc:sldChg chg="del">
        <pc:chgData name="Nishikant Bhaskar Surwade" userId="495076cc-52fc-426c-b589-27671fc457ea" providerId="ADAL" clId="{820AEAD9-3897-410C-AC35-DCEE33C44C15}" dt="2023-07-31T07:03:27.599" v="278" actId="47"/>
        <pc:sldMkLst>
          <pc:docMk/>
          <pc:sldMk cId="3051605725" sldId="2147374694"/>
        </pc:sldMkLst>
      </pc:sldChg>
      <pc:sldChg chg="del">
        <pc:chgData name="Nishikant Bhaskar Surwade" userId="495076cc-52fc-426c-b589-27671fc457ea" providerId="ADAL" clId="{820AEAD9-3897-410C-AC35-DCEE33C44C15}" dt="2023-07-31T07:01:46.473" v="188" actId="47"/>
        <pc:sldMkLst>
          <pc:docMk/>
          <pc:sldMk cId="3163250056" sldId="2147374695"/>
        </pc:sldMkLst>
      </pc:sldChg>
      <pc:sldChg chg="modSp mod ord">
        <pc:chgData name="Nishikant Bhaskar Surwade" userId="495076cc-52fc-426c-b589-27671fc457ea" providerId="ADAL" clId="{820AEAD9-3897-410C-AC35-DCEE33C44C15}" dt="2023-07-31T06:58:13.194" v="157" actId="5793"/>
        <pc:sldMkLst>
          <pc:docMk/>
          <pc:sldMk cId="1269788737" sldId="2147374696"/>
        </pc:sldMkLst>
        <pc:spChg chg="mod">
          <ac:chgData name="Nishikant Bhaskar Surwade" userId="495076cc-52fc-426c-b589-27671fc457ea" providerId="ADAL" clId="{820AEAD9-3897-410C-AC35-DCEE33C44C15}" dt="2023-07-31T06:57:36.196" v="93" actId="20577"/>
          <ac:spMkLst>
            <pc:docMk/>
            <pc:sldMk cId="1269788737" sldId="2147374696"/>
            <ac:spMk id="2" creationId="{2DADF948-CCF4-3EBA-01B2-74F7BA8A4ACD}"/>
          </ac:spMkLst>
        </pc:spChg>
        <pc:spChg chg="mod">
          <ac:chgData name="Nishikant Bhaskar Surwade" userId="495076cc-52fc-426c-b589-27671fc457ea" providerId="ADAL" clId="{820AEAD9-3897-410C-AC35-DCEE33C44C15}" dt="2023-07-31T06:57:53.710" v="130" actId="20577"/>
          <ac:spMkLst>
            <pc:docMk/>
            <pc:sldMk cId="1269788737" sldId="2147374696"/>
            <ac:spMk id="8" creationId="{3145EF59-3AEB-4413-A9E3-B6BF40CAEEB5}"/>
          </ac:spMkLst>
        </pc:spChg>
        <pc:spChg chg="mod">
          <ac:chgData name="Nishikant Bhaskar Surwade" userId="495076cc-52fc-426c-b589-27671fc457ea" providerId="ADAL" clId="{820AEAD9-3897-410C-AC35-DCEE33C44C15}" dt="2023-07-31T06:58:13.194" v="157" actId="5793"/>
          <ac:spMkLst>
            <pc:docMk/>
            <pc:sldMk cId="1269788737" sldId="2147374696"/>
            <ac:spMk id="9" creationId="{47066518-AD77-22D3-904B-B8B52284CCA6}"/>
          </ac:spMkLst>
        </pc:spChg>
      </pc:sldChg>
      <pc:sldChg chg="delSp modSp mod">
        <pc:chgData name="Nishikant Bhaskar Surwade" userId="495076cc-52fc-426c-b589-27671fc457ea" providerId="ADAL" clId="{820AEAD9-3897-410C-AC35-DCEE33C44C15}" dt="2023-07-31T07:05:34.907" v="360" actId="478"/>
        <pc:sldMkLst>
          <pc:docMk/>
          <pc:sldMk cId="508695922" sldId="2147374697"/>
        </pc:sldMkLst>
        <pc:spChg chg="mod">
          <ac:chgData name="Nishikant Bhaskar Surwade" userId="495076cc-52fc-426c-b589-27671fc457ea" providerId="ADAL" clId="{820AEAD9-3897-410C-AC35-DCEE33C44C15}" dt="2023-07-31T07:02:27.047" v="255" actId="20577"/>
          <ac:spMkLst>
            <pc:docMk/>
            <pc:sldMk cId="508695922" sldId="2147374697"/>
            <ac:spMk id="2" creationId="{2DADF948-CCF4-3EBA-01B2-74F7BA8A4ACD}"/>
          </ac:spMkLst>
        </pc:spChg>
        <pc:spChg chg="mod">
          <ac:chgData name="Nishikant Bhaskar Surwade" userId="495076cc-52fc-426c-b589-27671fc457ea" providerId="ADAL" clId="{820AEAD9-3897-410C-AC35-DCEE33C44C15}" dt="2023-07-31T07:01:59.038" v="196" actId="14100"/>
          <ac:spMkLst>
            <pc:docMk/>
            <pc:sldMk cId="508695922" sldId="2147374697"/>
            <ac:spMk id="4" creationId="{C8A7F352-A03D-EBDB-C9CA-F18567063EBA}"/>
          </ac:spMkLst>
        </pc:spChg>
        <pc:picChg chg="del">
          <ac:chgData name="Nishikant Bhaskar Surwade" userId="495076cc-52fc-426c-b589-27671fc457ea" providerId="ADAL" clId="{820AEAD9-3897-410C-AC35-DCEE33C44C15}" dt="2023-07-31T07:05:31.321" v="358" actId="478"/>
          <ac:picMkLst>
            <pc:docMk/>
            <pc:sldMk cId="508695922" sldId="2147374697"/>
            <ac:picMk id="6" creationId="{D925B20C-9886-6EC2-0DBF-172E99A56FB1}"/>
          </ac:picMkLst>
        </pc:picChg>
        <pc:picChg chg="del">
          <ac:chgData name="Nishikant Bhaskar Surwade" userId="495076cc-52fc-426c-b589-27671fc457ea" providerId="ADAL" clId="{820AEAD9-3897-410C-AC35-DCEE33C44C15}" dt="2023-07-31T07:05:33.518" v="359" actId="478"/>
          <ac:picMkLst>
            <pc:docMk/>
            <pc:sldMk cId="508695922" sldId="2147374697"/>
            <ac:picMk id="8" creationId="{F2ED5E81-5779-8208-CB04-3DE2628906B6}"/>
          </ac:picMkLst>
        </pc:picChg>
        <pc:picChg chg="del">
          <ac:chgData name="Nishikant Bhaskar Surwade" userId="495076cc-52fc-426c-b589-27671fc457ea" providerId="ADAL" clId="{820AEAD9-3897-410C-AC35-DCEE33C44C15}" dt="2023-07-31T07:05:34.907" v="360" actId="478"/>
          <ac:picMkLst>
            <pc:docMk/>
            <pc:sldMk cId="508695922" sldId="2147374697"/>
            <ac:picMk id="1026" creationId="{755731D4-F488-D776-B4F2-E24D460083A4}"/>
          </ac:picMkLst>
        </pc:picChg>
      </pc:sldChg>
      <pc:sldChg chg="del">
        <pc:chgData name="Nishikant Bhaskar Surwade" userId="495076cc-52fc-426c-b589-27671fc457ea" providerId="ADAL" clId="{820AEAD9-3897-410C-AC35-DCEE33C44C15}" dt="2023-07-31T07:02:40.634" v="257" actId="47"/>
        <pc:sldMkLst>
          <pc:docMk/>
          <pc:sldMk cId="1058575189" sldId="2147374698"/>
        </pc:sldMkLst>
      </pc:sldChg>
      <pc:sldChg chg="del">
        <pc:chgData name="Nishikant Bhaskar Surwade" userId="495076cc-52fc-426c-b589-27671fc457ea" providerId="ADAL" clId="{820AEAD9-3897-410C-AC35-DCEE33C44C15}" dt="2023-07-31T07:02:40.634" v="257" actId="47"/>
        <pc:sldMkLst>
          <pc:docMk/>
          <pc:sldMk cId="3729982401" sldId="2147374699"/>
        </pc:sldMkLst>
      </pc:sldChg>
      <pc:sldChg chg="addSp modSp mod ord modShow">
        <pc:chgData name="Nishikant Bhaskar Surwade" userId="495076cc-52fc-426c-b589-27671fc457ea" providerId="ADAL" clId="{820AEAD9-3897-410C-AC35-DCEE33C44C15}" dt="2023-07-31T07:05:27.134" v="357" actId="729"/>
        <pc:sldMkLst>
          <pc:docMk/>
          <pc:sldMk cId="4286164957" sldId="2147374700"/>
        </pc:sldMkLst>
        <pc:spChg chg="mod">
          <ac:chgData name="Nishikant Bhaskar Surwade" userId="495076cc-52fc-426c-b589-27671fc457ea" providerId="ADAL" clId="{820AEAD9-3897-410C-AC35-DCEE33C44C15}" dt="2023-07-31T07:04:44.275" v="327" actId="6549"/>
          <ac:spMkLst>
            <pc:docMk/>
            <pc:sldMk cId="4286164957" sldId="2147374700"/>
            <ac:spMk id="2" creationId="{2DADF948-CCF4-3EBA-01B2-74F7BA8A4ACD}"/>
          </ac:spMkLst>
        </pc:spChg>
        <pc:spChg chg="add mod">
          <ac:chgData name="Nishikant Bhaskar Surwade" userId="495076cc-52fc-426c-b589-27671fc457ea" providerId="ADAL" clId="{820AEAD9-3897-410C-AC35-DCEE33C44C15}" dt="2023-07-31T07:05:13.723" v="344" actId="14100"/>
          <ac:spMkLst>
            <pc:docMk/>
            <pc:sldMk cId="4286164957" sldId="2147374700"/>
            <ac:spMk id="3" creationId="{BAB7F90D-4915-4963-8F8B-53F3CDE1991B}"/>
          </ac:spMkLst>
        </pc:spChg>
        <pc:spChg chg="mod">
          <ac:chgData name="Nishikant Bhaskar Surwade" userId="495076cc-52fc-426c-b589-27671fc457ea" providerId="ADAL" clId="{820AEAD9-3897-410C-AC35-DCEE33C44C15}" dt="2023-07-31T07:04:47.173" v="328" actId="1076"/>
          <ac:spMkLst>
            <pc:docMk/>
            <pc:sldMk cId="4286164957" sldId="2147374700"/>
            <ac:spMk id="4" creationId="{C8A7F352-A03D-EBDB-C9CA-F18567063EBA}"/>
          </ac:spMkLst>
        </pc:spChg>
        <pc:spChg chg="add mod">
          <ac:chgData name="Nishikant Bhaskar Surwade" userId="495076cc-52fc-426c-b589-27671fc457ea" providerId="ADAL" clId="{820AEAD9-3897-410C-AC35-DCEE33C44C15}" dt="2023-07-31T07:05:23.160" v="356" actId="20577"/>
          <ac:spMkLst>
            <pc:docMk/>
            <pc:sldMk cId="4286164957" sldId="2147374700"/>
            <ac:spMk id="7" creationId="{9E4BD307-E673-309F-BEDD-17D59B2B99E1}"/>
          </ac:spMkLst>
        </pc:spChg>
        <pc:cxnChg chg="add mod">
          <ac:chgData name="Nishikant Bhaskar Surwade" userId="495076cc-52fc-426c-b589-27671fc457ea" providerId="ADAL" clId="{820AEAD9-3897-410C-AC35-DCEE33C44C15}" dt="2023-07-31T07:04:58.076" v="330" actId="1076"/>
          <ac:cxnSpMkLst>
            <pc:docMk/>
            <pc:sldMk cId="4286164957" sldId="2147374700"/>
            <ac:cxnSpMk id="6" creationId="{A9171AE3-DB57-FA77-96C7-AB0F46DA9318}"/>
          </ac:cxnSpMkLst>
        </pc:cxnChg>
      </pc:sldChg>
      <pc:sldChg chg="del">
        <pc:chgData name="Nishikant Bhaskar Surwade" userId="495076cc-52fc-426c-b589-27671fc457ea" providerId="ADAL" clId="{820AEAD9-3897-410C-AC35-DCEE33C44C15}" dt="2023-07-31T07:02:31.923" v="256" actId="47"/>
        <pc:sldMkLst>
          <pc:docMk/>
          <pc:sldMk cId="3784299542" sldId="2147374701"/>
        </pc:sldMkLst>
      </pc:sldChg>
      <pc:sldChg chg="delSp modSp add mod ord delAnim modAnim">
        <pc:chgData name="Nishikant Bhaskar Surwade" userId="495076cc-52fc-426c-b589-27671fc457ea" providerId="ADAL" clId="{820AEAD9-3897-410C-AC35-DCEE33C44C15}" dt="2023-07-31T07:00:49.938" v="186"/>
        <pc:sldMkLst>
          <pc:docMk/>
          <pc:sldMk cId="1302948155" sldId="2147374702"/>
        </pc:sldMkLst>
        <pc:spChg chg="del">
          <ac:chgData name="Nishikant Bhaskar Surwade" userId="495076cc-52fc-426c-b589-27671fc457ea" providerId="ADAL" clId="{820AEAD9-3897-410C-AC35-DCEE33C44C15}" dt="2023-07-31T07:00:34.695" v="179" actId="478"/>
          <ac:spMkLst>
            <pc:docMk/>
            <pc:sldMk cId="1302948155" sldId="2147374702"/>
            <ac:spMk id="8" creationId="{78D42057-21B0-565D-921B-BEC234EBD04B}"/>
          </ac:spMkLst>
        </pc:spChg>
        <pc:spChg chg="del">
          <ac:chgData name="Nishikant Bhaskar Surwade" userId="495076cc-52fc-426c-b589-27671fc457ea" providerId="ADAL" clId="{820AEAD9-3897-410C-AC35-DCEE33C44C15}" dt="2023-07-31T07:00:34.695" v="179" actId="478"/>
          <ac:spMkLst>
            <pc:docMk/>
            <pc:sldMk cId="1302948155" sldId="2147374702"/>
            <ac:spMk id="9" creationId="{D56DA8A5-5006-F97A-DF40-7876F585A6C0}"/>
          </ac:spMkLst>
        </pc:spChg>
        <pc:spChg chg="del">
          <ac:chgData name="Nishikant Bhaskar Surwade" userId="495076cc-52fc-426c-b589-27671fc457ea" providerId="ADAL" clId="{820AEAD9-3897-410C-AC35-DCEE33C44C15}" dt="2023-07-31T07:00:34.695" v="179" actId="478"/>
          <ac:spMkLst>
            <pc:docMk/>
            <pc:sldMk cId="1302948155" sldId="2147374702"/>
            <ac:spMk id="10" creationId="{3D5D6EC5-17BF-F338-71CD-26913565E2D2}"/>
          </ac:spMkLst>
        </pc:spChg>
        <pc:spChg chg="del">
          <ac:chgData name="Nishikant Bhaskar Surwade" userId="495076cc-52fc-426c-b589-27671fc457ea" providerId="ADAL" clId="{820AEAD9-3897-410C-AC35-DCEE33C44C15}" dt="2023-07-31T07:00:34.695" v="179" actId="478"/>
          <ac:spMkLst>
            <pc:docMk/>
            <pc:sldMk cId="1302948155" sldId="2147374702"/>
            <ac:spMk id="11" creationId="{3FF2B47D-A528-B08C-6820-4828AED93CC9}"/>
          </ac:spMkLst>
        </pc:spChg>
        <pc:spChg chg="del">
          <ac:chgData name="Nishikant Bhaskar Surwade" userId="495076cc-52fc-426c-b589-27671fc457ea" providerId="ADAL" clId="{820AEAD9-3897-410C-AC35-DCEE33C44C15}" dt="2023-07-31T07:00:34.695" v="179" actId="478"/>
          <ac:spMkLst>
            <pc:docMk/>
            <pc:sldMk cId="1302948155" sldId="2147374702"/>
            <ac:spMk id="12" creationId="{D1A95AF6-F92D-4E8B-9D87-98FB86192FBD}"/>
          </ac:spMkLst>
        </pc:spChg>
        <pc:spChg chg="del">
          <ac:chgData name="Nishikant Bhaskar Surwade" userId="495076cc-52fc-426c-b589-27671fc457ea" providerId="ADAL" clId="{820AEAD9-3897-410C-AC35-DCEE33C44C15}" dt="2023-07-31T07:00:34.695" v="179" actId="478"/>
          <ac:spMkLst>
            <pc:docMk/>
            <pc:sldMk cId="1302948155" sldId="2147374702"/>
            <ac:spMk id="13" creationId="{7008BCA5-3F44-7327-6748-C60FD220D1D7}"/>
          </ac:spMkLst>
        </pc:spChg>
        <pc:spChg chg="del">
          <ac:chgData name="Nishikant Bhaskar Surwade" userId="495076cc-52fc-426c-b589-27671fc457ea" providerId="ADAL" clId="{820AEAD9-3897-410C-AC35-DCEE33C44C15}" dt="2023-07-31T07:00:34.695" v="179" actId="478"/>
          <ac:spMkLst>
            <pc:docMk/>
            <pc:sldMk cId="1302948155" sldId="2147374702"/>
            <ac:spMk id="16" creationId="{12A5BA59-A87A-904C-8803-E0B1E6080A97}"/>
          </ac:spMkLst>
        </pc:spChg>
        <pc:spChg chg="del">
          <ac:chgData name="Nishikant Bhaskar Surwade" userId="495076cc-52fc-426c-b589-27671fc457ea" providerId="ADAL" clId="{820AEAD9-3897-410C-AC35-DCEE33C44C15}" dt="2023-07-31T07:00:34.695" v="179" actId="478"/>
          <ac:spMkLst>
            <pc:docMk/>
            <pc:sldMk cId="1302948155" sldId="2147374702"/>
            <ac:spMk id="17" creationId="{F78D2909-B6CF-71EB-2270-0DE94FCFE44C}"/>
          </ac:spMkLst>
        </pc:spChg>
        <pc:spChg chg="del">
          <ac:chgData name="Nishikant Bhaskar Surwade" userId="495076cc-52fc-426c-b589-27671fc457ea" providerId="ADAL" clId="{820AEAD9-3897-410C-AC35-DCEE33C44C15}" dt="2023-07-31T07:00:34.695" v="179" actId="478"/>
          <ac:spMkLst>
            <pc:docMk/>
            <pc:sldMk cId="1302948155" sldId="2147374702"/>
            <ac:spMk id="37" creationId="{8B3D1316-CE54-209E-50BE-86CD0A09034F}"/>
          </ac:spMkLst>
        </pc:spChg>
        <pc:spChg chg="del">
          <ac:chgData name="Nishikant Bhaskar Surwade" userId="495076cc-52fc-426c-b589-27671fc457ea" providerId="ADAL" clId="{820AEAD9-3897-410C-AC35-DCEE33C44C15}" dt="2023-07-31T07:00:34.695" v="179" actId="478"/>
          <ac:spMkLst>
            <pc:docMk/>
            <pc:sldMk cId="1302948155" sldId="2147374702"/>
            <ac:spMk id="41" creationId="{26FEFA51-3564-34C0-201F-CB503854B498}"/>
          </ac:spMkLst>
        </pc:spChg>
        <pc:spChg chg="del">
          <ac:chgData name="Nishikant Bhaskar Surwade" userId="495076cc-52fc-426c-b589-27671fc457ea" providerId="ADAL" clId="{820AEAD9-3897-410C-AC35-DCEE33C44C15}" dt="2023-07-31T07:00:34.695" v="179" actId="478"/>
          <ac:spMkLst>
            <pc:docMk/>
            <pc:sldMk cId="1302948155" sldId="2147374702"/>
            <ac:spMk id="55" creationId="{FD9866A8-FC0E-8E3D-3D60-EB2C788642A5}"/>
          </ac:spMkLst>
        </pc:spChg>
        <pc:spChg chg="del">
          <ac:chgData name="Nishikant Bhaskar Surwade" userId="495076cc-52fc-426c-b589-27671fc457ea" providerId="ADAL" clId="{820AEAD9-3897-410C-AC35-DCEE33C44C15}" dt="2023-07-31T07:00:34.695" v="179" actId="478"/>
          <ac:spMkLst>
            <pc:docMk/>
            <pc:sldMk cId="1302948155" sldId="2147374702"/>
            <ac:spMk id="56" creationId="{57223F99-FE11-28BF-34D6-F0835E8557B9}"/>
          </ac:spMkLst>
        </pc:spChg>
        <pc:spChg chg="del">
          <ac:chgData name="Nishikant Bhaskar Surwade" userId="495076cc-52fc-426c-b589-27671fc457ea" providerId="ADAL" clId="{820AEAD9-3897-410C-AC35-DCEE33C44C15}" dt="2023-07-31T07:00:34.695" v="179" actId="478"/>
          <ac:spMkLst>
            <pc:docMk/>
            <pc:sldMk cId="1302948155" sldId="2147374702"/>
            <ac:spMk id="57" creationId="{581A4D2B-6E12-F39F-E81F-8916C233DCC1}"/>
          </ac:spMkLst>
        </pc:spChg>
        <pc:spChg chg="del">
          <ac:chgData name="Nishikant Bhaskar Surwade" userId="495076cc-52fc-426c-b589-27671fc457ea" providerId="ADAL" clId="{820AEAD9-3897-410C-AC35-DCEE33C44C15}" dt="2023-07-31T07:00:39.925" v="180" actId="478"/>
          <ac:spMkLst>
            <pc:docMk/>
            <pc:sldMk cId="1302948155" sldId="2147374702"/>
            <ac:spMk id="58" creationId="{B1369B60-E204-9BF0-3265-83281E3E97B2}"/>
          </ac:spMkLst>
        </pc:spChg>
        <pc:spChg chg="del">
          <ac:chgData name="Nishikant Bhaskar Surwade" userId="495076cc-52fc-426c-b589-27671fc457ea" providerId="ADAL" clId="{820AEAD9-3897-410C-AC35-DCEE33C44C15}" dt="2023-07-31T07:00:34.695" v="179" actId="478"/>
          <ac:spMkLst>
            <pc:docMk/>
            <pc:sldMk cId="1302948155" sldId="2147374702"/>
            <ac:spMk id="59" creationId="{020D10A9-E799-23CD-A22B-D5A7E84B4E37}"/>
          </ac:spMkLst>
        </pc:spChg>
        <pc:spChg chg="del">
          <ac:chgData name="Nishikant Bhaskar Surwade" userId="495076cc-52fc-426c-b589-27671fc457ea" providerId="ADAL" clId="{820AEAD9-3897-410C-AC35-DCEE33C44C15}" dt="2023-07-31T07:00:39.925" v="180" actId="478"/>
          <ac:spMkLst>
            <pc:docMk/>
            <pc:sldMk cId="1302948155" sldId="2147374702"/>
            <ac:spMk id="60" creationId="{D04CA9F8-0EF4-9DAE-E727-D4F39BFEB06F}"/>
          </ac:spMkLst>
        </pc:spChg>
        <pc:spChg chg="del">
          <ac:chgData name="Nishikant Bhaskar Surwade" userId="495076cc-52fc-426c-b589-27671fc457ea" providerId="ADAL" clId="{820AEAD9-3897-410C-AC35-DCEE33C44C15}" dt="2023-07-31T07:00:34.695" v="179" actId="478"/>
          <ac:spMkLst>
            <pc:docMk/>
            <pc:sldMk cId="1302948155" sldId="2147374702"/>
            <ac:spMk id="64" creationId="{27E70792-05A3-67C2-C291-E3B90743B257}"/>
          </ac:spMkLst>
        </pc:spChg>
        <pc:spChg chg="del">
          <ac:chgData name="Nishikant Bhaskar Surwade" userId="495076cc-52fc-426c-b589-27671fc457ea" providerId="ADAL" clId="{820AEAD9-3897-410C-AC35-DCEE33C44C15}" dt="2023-07-31T07:00:34.695" v="179" actId="478"/>
          <ac:spMkLst>
            <pc:docMk/>
            <pc:sldMk cId="1302948155" sldId="2147374702"/>
            <ac:spMk id="68" creationId="{4DBB978A-EF03-35C0-F04F-289FB7CA6CE6}"/>
          </ac:spMkLst>
        </pc:spChg>
        <pc:spChg chg="del">
          <ac:chgData name="Nishikant Bhaskar Surwade" userId="495076cc-52fc-426c-b589-27671fc457ea" providerId="ADAL" clId="{820AEAD9-3897-410C-AC35-DCEE33C44C15}" dt="2023-07-31T07:00:34.695" v="179" actId="478"/>
          <ac:spMkLst>
            <pc:docMk/>
            <pc:sldMk cId="1302948155" sldId="2147374702"/>
            <ac:spMk id="79" creationId="{7F7104DB-1204-DF93-08AC-3C3CA0AFC0C2}"/>
          </ac:spMkLst>
        </pc:spChg>
        <pc:spChg chg="del">
          <ac:chgData name="Nishikant Bhaskar Surwade" userId="495076cc-52fc-426c-b589-27671fc457ea" providerId="ADAL" clId="{820AEAD9-3897-410C-AC35-DCEE33C44C15}" dt="2023-07-31T07:00:34.695" v="179" actId="478"/>
          <ac:spMkLst>
            <pc:docMk/>
            <pc:sldMk cId="1302948155" sldId="2147374702"/>
            <ac:spMk id="87" creationId="{23490188-4D38-F767-5042-93C7659F9F77}"/>
          </ac:spMkLst>
        </pc:spChg>
        <pc:spChg chg="del">
          <ac:chgData name="Nishikant Bhaskar Surwade" userId="495076cc-52fc-426c-b589-27671fc457ea" providerId="ADAL" clId="{820AEAD9-3897-410C-AC35-DCEE33C44C15}" dt="2023-07-31T07:00:39.925" v="180" actId="478"/>
          <ac:spMkLst>
            <pc:docMk/>
            <pc:sldMk cId="1302948155" sldId="2147374702"/>
            <ac:spMk id="96" creationId="{D19CDA83-B9E7-CAB9-6886-2DB78DF6D0EB}"/>
          </ac:spMkLst>
        </pc:spChg>
        <pc:spChg chg="del">
          <ac:chgData name="Nishikant Bhaskar Surwade" userId="495076cc-52fc-426c-b589-27671fc457ea" providerId="ADAL" clId="{820AEAD9-3897-410C-AC35-DCEE33C44C15}" dt="2023-07-31T07:00:34.695" v="179" actId="478"/>
          <ac:spMkLst>
            <pc:docMk/>
            <pc:sldMk cId="1302948155" sldId="2147374702"/>
            <ac:spMk id="100" creationId="{D8379700-C4E3-8E81-87D1-AC2885025EDE}"/>
          </ac:spMkLst>
        </pc:spChg>
        <pc:spChg chg="del">
          <ac:chgData name="Nishikant Bhaskar Surwade" userId="495076cc-52fc-426c-b589-27671fc457ea" providerId="ADAL" clId="{820AEAD9-3897-410C-AC35-DCEE33C44C15}" dt="2023-07-31T07:00:39.925" v="180" actId="478"/>
          <ac:spMkLst>
            <pc:docMk/>
            <pc:sldMk cId="1302948155" sldId="2147374702"/>
            <ac:spMk id="106" creationId="{1459AD7B-8996-0754-4592-D767AE62B7E9}"/>
          </ac:spMkLst>
        </pc:spChg>
        <pc:spChg chg="del">
          <ac:chgData name="Nishikant Bhaskar Surwade" userId="495076cc-52fc-426c-b589-27671fc457ea" providerId="ADAL" clId="{820AEAD9-3897-410C-AC35-DCEE33C44C15}" dt="2023-07-31T07:00:39.925" v="180" actId="478"/>
          <ac:spMkLst>
            <pc:docMk/>
            <pc:sldMk cId="1302948155" sldId="2147374702"/>
            <ac:spMk id="108" creationId="{FB5CCD8A-562F-8871-6AAD-C18B83DF70E0}"/>
          </ac:spMkLst>
        </pc:spChg>
        <pc:spChg chg="del">
          <ac:chgData name="Nishikant Bhaskar Surwade" userId="495076cc-52fc-426c-b589-27671fc457ea" providerId="ADAL" clId="{820AEAD9-3897-410C-AC35-DCEE33C44C15}" dt="2023-07-31T07:00:39.925" v="180" actId="478"/>
          <ac:spMkLst>
            <pc:docMk/>
            <pc:sldMk cId="1302948155" sldId="2147374702"/>
            <ac:spMk id="109" creationId="{AD822346-F19E-9BC9-9941-C8788C498C7E}"/>
          </ac:spMkLst>
        </pc:spChg>
        <pc:spChg chg="del">
          <ac:chgData name="Nishikant Bhaskar Surwade" userId="495076cc-52fc-426c-b589-27671fc457ea" providerId="ADAL" clId="{820AEAD9-3897-410C-AC35-DCEE33C44C15}" dt="2023-07-31T07:00:34.695" v="179" actId="478"/>
          <ac:spMkLst>
            <pc:docMk/>
            <pc:sldMk cId="1302948155" sldId="2147374702"/>
            <ac:spMk id="110" creationId="{D0AEF9DB-9A05-D669-E1AB-8096485B5976}"/>
          </ac:spMkLst>
        </pc:spChg>
        <pc:spChg chg="del">
          <ac:chgData name="Nishikant Bhaskar Surwade" userId="495076cc-52fc-426c-b589-27671fc457ea" providerId="ADAL" clId="{820AEAD9-3897-410C-AC35-DCEE33C44C15}" dt="2023-07-31T07:00:34.695" v="179" actId="478"/>
          <ac:spMkLst>
            <pc:docMk/>
            <pc:sldMk cId="1302948155" sldId="2147374702"/>
            <ac:spMk id="111" creationId="{7AF8BC49-3B94-3CF6-32A9-422F6649DFD3}"/>
          </ac:spMkLst>
        </pc:spChg>
        <pc:spChg chg="del mod">
          <ac:chgData name="Nishikant Bhaskar Surwade" userId="495076cc-52fc-426c-b589-27671fc457ea" providerId="ADAL" clId="{820AEAD9-3897-410C-AC35-DCEE33C44C15}" dt="2023-07-31T07:00:42.700" v="182" actId="478"/>
          <ac:spMkLst>
            <pc:docMk/>
            <pc:sldMk cId="1302948155" sldId="2147374702"/>
            <ac:spMk id="112" creationId="{6CF58E4A-BA1F-76BA-7711-34FA45229E33}"/>
          </ac:spMkLst>
        </pc:spChg>
        <pc:spChg chg="del mod">
          <ac:chgData name="Nishikant Bhaskar Surwade" userId="495076cc-52fc-426c-b589-27671fc457ea" providerId="ADAL" clId="{820AEAD9-3897-410C-AC35-DCEE33C44C15}" dt="2023-07-31T07:00:47.471" v="184" actId="478"/>
          <ac:spMkLst>
            <pc:docMk/>
            <pc:sldMk cId="1302948155" sldId="2147374702"/>
            <ac:spMk id="113" creationId="{F9A55DCF-BA25-B158-7E6D-A38C60AA511F}"/>
          </ac:spMkLst>
        </pc:spChg>
        <pc:spChg chg="del">
          <ac:chgData name="Nishikant Bhaskar Surwade" userId="495076cc-52fc-426c-b589-27671fc457ea" providerId="ADAL" clId="{820AEAD9-3897-410C-AC35-DCEE33C44C15}" dt="2023-07-31T07:00:39.925" v="180" actId="478"/>
          <ac:spMkLst>
            <pc:docMk/>
            <pc:sldMk cId="1302948155" sldId="2147374702"/>
            <ac:spMk id="114" creationId="{47C72FEF-F0FA-C848-00EC-4677C3075D83}"/>
          </ac:spMkLst>
        </pc:spChg>
        <pc:spChg chg="del">
          <ac:chgData name="Nishikant Bhaskar Surwade" userId="495076cc-52fc-426c-b589-27671fc457ea" providerId="ADAL" clId="{820AEAD9-3897-410C-AC35-DCEE33C44C15}" dt="2023-07-31T07:00:39.925" v="180" actId="478"/>
          <ac:spMkLst>
            <pc:docMk/>
            <pc:sldMk cId="1302948155" sldId="2147374702"/>
            <ac:spMk id="119" creationId="{D4328686-AAE3-B93B-1FEF-F1952474A136}"/>
          </ac:spMkLst>
        </pc:spChg>
        <pc:grpChg chg="del">
          <ac:chgData name="Nishikant Bhaskar Surwade" userId="495076cc-52fc-426c-b589-27671fc457ea" providerId="ADAL" clId="{820AEAD9-3897-410C-AC35-DCEE33C44C15}" dt="2023-07-31T07:00:34.695" v="179" actId="478"/>
          <ac:grpSpMkLst>
            <pc:docMk/>
            <pc:sldMk cId="1302948155" sldId="2147374702"/>
            <ac:grpSpMk id="18" creationId="{243D901C-1787-A96C-9320-1B269FCED8EE}"/>
          </ac:grpSpMkLst>
        </pc:grpChg>
        <pc:grpChg chg="del">
          <ac:chgData name="Nishikant Bhaskar Surwade" userId="495076cc-52fc-426c-b589-27671fc457ea" providerId="ADAL" clId="{820AEAD9-3897-410C-AC35-DCEE33C44C15}" dt="2023-07-31T07:00:34.695" v="179" actId="478"/>
          <ac:grpSpMkLst>
            <pc:docMk/>
            <pc:sldMk cId="1302948155" sldId="2147374702"/>
            <ac:grpSpMk id="38" creationId="{E98E19A8-6B2A-71FB-56E1-A56F6109CE58}"/>
          </ac:grpSpMkLst>
        </pc:grpChg>
        <pc:grpChg chg="del">
          <ac:chgData name="Nishikant Bhaskar Surwade" userId="495076cc-52fc-426c-b589-27671fc457ea" providerId="ADAL" clId="{820AEAD9-3897-410C-AC35-DCEE33C44C15}" dt="2023-07-31T07:00:39.925" v="180" actId="478"/>
          <ac:grpSpMkLst>
            <pc:docMk/>
            <pc:sldMk cId="1302948155" sldId="2147374702"/>
            <ac:grpSpMk id="42" creationId="{5214BCA0-9F2A-FB7B-2752-3041A474F3AB}"/>
          </ac:grpSpMkLst>
        </pc:grpChg>
        <pc:grpChg chg="del">
          <ac:chgData name="Nishikant Bhaskar Surwade" userId="495076cc-52fc-426c-b589-27671fc457ea" providerId="ADAL" clId="{820AEAD9-3897-410C-AC35-DCEE33C44C15}" dt="2023-07-31T07:00:34.695" v="179" actId="478"/>
          <ac:grpSpMkLst>
            <pc:docMk/>
            <pc:sldMk cId="1302948155" sldId="2147374702"/>
            <ac:grpSpMk id="61" creationId="{5743EF74-BB5D-2883-F510-828AE33A357E}"/>
          </ac:grpSpMkLst>
        </pc:grpChg>
        <pc:grpChg chg="del">
          <ac:chgData name="Nishikant Bhaskar Surwade" userId="495076cc-52fc-426c-b589-27671fc457ea" providerId="ADAL" clId="{820AEAD9-3897-410C-AC35-DCEE33C44C15}" dt="2023-07-31T07:00:34.695" v="179" actId="478"/>
          <ac:grpSpMkLst>
            <pc:docMk/>
            <pc:sldMk cId="1302948155" sldId="2147374702"/>
            <ac:grpSpMk id="69" creationId="{0D949D91-AE87-7293-12E2-E21EB9E7AE6A}"/>
          </ac:grpSpMkLst>
        </pc:grpChg>
        <pc:grpChg chg="del">
          <ac:chgData name="Nishikant Bhaskar Surwade" userId="495076cc-52fc-426c-b589-27671fc457ea" providerId="ADAL" clId="{820AEAD9-3897-410C-AC35-DCEE33C44C15}" dt="2023-07-31T07:00:34.695" v="179" actId="478"/>
          <ac:grpSpMkLst>
            <pc:docMk/>
            <pc:sldMk cId="1302948155" sldId="2147374702"/>
            <ac:grpSpMk id="80" creationId="{ACC5E8F8-1864-AEE4-96E4-A54E7AF9DAD7}"/>
          </ac:grpSpMkLst>
        </pc:grpChg>
        <pc:grpChg chg="del">
          <ac:chgData name="Nishikant Bhaskar Surwade" userId="495076cc-52fc-426c-b589-27671fc457ea" providerId="ADAL" clId="{820AEAD9-3897-410C-AC35-DCEE33C44C15}" dt="2023-07-31T07:00:34.695" v="179" actId="478"/>
          <ac:grpSpMkLst>
            <pc:docMk/>
            <pc:sldMk cId="1302948155" sldId="2147374702"/>
            <ac:grpSpMk id="83" creationId="{616D65DE-22AE-6F1B-60D5-061A3694A41A}"/>
          </ac:grpSpMkLst>
        </pc:grpChg>
        <pc:grpChg chg="del">
          <ac:chgData name="Nishikant Bhaskar Surwade" userId="495076cc-52fc-426c-b589-27671fc457ea" providerId="ADAL" clId="{820AEAD9-3897-410C-AC35-DCEE33C44C15}" dt="2023-07-31T07:00:39.925" v="180" actId="478"/>
          <ac:grpSpMkLst>
            <pc:docMk/>
            <pc:sldMk cId="1302948155" sldId="2147374702"/>
            <ac:grpSpMk id="88" creationId="{44E342C1-75BF-7039-7ADE-2FDF961971C9}"/>
          </ac:grpSpMkLst>
        </pc:grpChg>
        <pc:grpChg chg="del">
          <ac:chgData name="Nishikant Bhaskar Surwade" userId="495076cc-52fc-426c-b589-27671fc457ea" providerId="ADAL" clId="{820AEAD9-3897-410C-AC35-DCEE33C44C15}" dt="2023-07-31T07:00:39.925" v="180" actId="478"/>
          <ac:grpSpMkLst>
            <pc:docMk/>
            <pc:sldMk cId="1302948155" sldId="2147374702"/>
            <ac:grpSpMk id="115" creationId="{CA09A74B-137F-CAF4-449F-5230BC456918}"/>
          </ac:grpSpMkLst>
        </pc:grpChg>
        <pc:picChg chg="del">
          <ac:chgData name="Nishikant Bhaskar Surwade" userId="495076cc-52fc-426c-b589-27671fc457ea" providerId="ADAL" clId="{820AEAD9-3897-410C-AC35-DCEE33C44C15}" dt="2023-07-31T07:00:34.695" v="179" actId="478"/>
          <ac:picMkLst>
            <pc:docMk/>
            <pc:sldMk cId="1302948155" sldId="2147374702"/>
            <ac:picMk id="36" creationId="{2242B9FD-DBDE-EF0D-E92B-ED797613C8A7}"/>
          </ac:picMkLst>
        </pc:picChg>
        <pc:picChg chg="del">
          <ac:chgData name="Nishikant Bhaskar Surwade" userId="495076cc-52fc-426c-b589-27671fc457ea" providerId="ADAL" clId="{820AEAD9-3897-410C-AC35-DCEE33C44C15}" dt="2023-07-31T07:00:34.695" v="179" actId="478"/>
          <ac:picMkLst>
            <pc:docMk/>
            <pc:sldMk cId="1302948155" sldId="2147374702"/>
            <ac:picMk id="65" creationId="{10A81DBB-E494-FDE9-4457-E37CFDA8DB83}"/>
          </ac:picMkLst>
        </pc:picChg>
        <pc:picChg chg="del">
          <ac:chgData name="Nishikant Bhaskar Surwade" userId="495076cc-52fc-426c-b589-27671fc457ea" providerId="ADAL" clId="{820AEAD9-3897-410C-AC35-DCEE33C44C15}" dt="2023-07-31T07:00:34.695" v="179" actId="478"/>
          <ac:picMkLst>
            <pc:docMk/>
            <pc:sldMk cId="1302948155" sldId="2147374702"/>
            <ac:picMk id="101" creationId="{0A16E096-E23E-FFCC-94B0-AB0E1FE348BB}"/>
          </ac:picMkLst>
        </pc:picChg>
        <pc:picChg chg="del">
          <ac:chgData name="Nishikant Bhaskar Surwade" userId="495076cc-52fc-426c-b589-27671fc457ea" providerId="ADAL" clId="{820AEAD9-3897-410C-AC35-DCEE33C44C15}" dt="2023-07-31T07:00:39.925" v="180" actId="478"/>
          <ac:picMkLst>
            <pc:docMk/>
            <pc:sldMk cId="1302948155" sldId="2147374702"/>
            <ac:picMk id="105" creationId="{7400EBFC-0873-76CC-B54F-305AE954C0F0}"/>
          </ac:picMkLst>
        </pc:picChg>
        <pc:cxnChg chg="del">
          <ac:chgData name="Nishikant Bhaskar Surwade" userId="495076cc-52fc-426c-b589-27671fc457ea" providerId="ADAL" clId="{820AEAD9-3897-410C-AC35-DCEE33C44C15}" dt="2023-07-31T07:00:39.925" v="180" actId="478"/>
          <ac:cxnSpMkLst>
            <pc:docMk/>
            <pc:sldMk cId="1302948155" sldId="2147374702"/>
            <ac:cxnSpMk id="6" creationId="{23BEBA28-4FA6-847D-6E9C-A94A5EADD98B}"/>
          </ac:cxnSpMkLst>
        </pc:cxnChg>
        <pc:cxnChg chg="del">
          <ac:chgData name="Nishikant Bhaskar Surwade" userId="495076cc-52fc-426c-b589-27671fc457ea" providerId="ADAL" clId="{820AEAD9-3897-410C-AC35-DCEE33C44C15}" dt="2023-07-31T07:00:34.695" v="179" actId="478"/>
          <ac:cxnSpMkLst>
            <pc:docMk/>
            <pc:sldMk cId="1302948155" sldId="2147374702"/>
            <ac:cxnSpMk id="7" creationId="{5DD657A8-BD87-9265-64ED-CD2E63E1F088}"/>
          </ac:cxnSpMkLst>
        </pc:cxnChg>
        <pc:cxnChg chg="del">
          <ac:chgData name="Nishikant Bhaskar Surwade" userId="495076cc-52fc-426c-b589-27671fc457ea" providerId="ADAL" clId="{820AEAD9-3897-410C-AC35-DCEE33C44C15}" dt="2023-07-31T07:00:34.695" v="179" actId="478"/>
          <ac:cxnSpMkLst>
            <pc:docMk/>
            <pc:sldMk cId="1302948155" sldId="2147374702"/>
            <ac:cxnSpMk id="52" creationId="{333570A9-B447-05DE-0E7A-3A2D57AB31C5}"/>
          </ac:cxnSpMkLst>
        </pc:cxnChg>
        <pc:cxnChg chg="del">
          <ac:chgData name="Nishikant Bhaskar Surwade" userId="495076cc-52fc-426c-b589-27671fc457ea" providerId="ADAL" clId="{820AEAD9-3897-410C-AC35-DCEE33C44C15}" dt="2023-07-31T07:00:34.695" v="179" actId="478"/>
          <ac:cxnSpMkLst>
            <pc:docMk/>
            <pc:sldMk cId="1302948155" sldId="2147374702"/>
            <ac:cxnSpMk id="53" creationId="{ACC4009D-A6CD-1182-ACD7-E7C928A34306}"/>
          </ac:cxnSpMkLst>
        </pc:cxnChg>
        <pc:cxnChg chg="del">
          <ac:chgData name="Nishikant Bhaskar Surwade" userId="495076cc-52fc-426c-b589-27671fc457ea" providerId="ADAL" clId="{820AEAD9-3897-410C-AC35-DCEE33C44C15}" dt="2023-07-31T07:00:34.695" v="179" actId="478"/>
          <ac:cxnSpMkLst>
            <pc:docMk/>
            <pc:sldMk cId="1302948155" sldId="2147374702"/>
            <ac:cxnSpMk id="54" creationId="{BC864962-192A-1476-D2F5-B271C2F09E58}"/>
          </ac:cxnSpMkLst>
        </pc:cxnChg>
        <pc:cxnChg chg="del">
          <ac:chgData name="Nishikant Bhaskar Surwade" userId="495076cc-52fc-426c-b589-27671fc457ea" providerId="ADAL" clId="{820AEAD9-3897-410C-AC35-DCEE33C44C15}" dt="2023-07-31T07:00:34.695" v="179" actId="478"/>
          <ac:cxnSpMkLst>
            <pc:docMk/>
            <pc:sldMk cId="1302948155" sldId="2147374702"/>
            <ac:cxnSpMk id="66" creationId="{C8DB251A-30B7-7595-ED88-A375B034CF24}"/>
          </ac:cxnSpMkLst>
        </pc:cxnChg>
        <pc:cxnChg chg="del">
          <ac:chgData name="Nishikant Bhaskar Surwade" userId="495076cc-52fc-426c-b589-27671fc457ea" providerId="ADAL" clId="{820AEAD9-3897-410C-AC35-DCEE33C44C15}" dt="2023-07-31T07:00:34.695" v="179" actId="478"/>
          <ac:cxnSpMkLst>
            <pc:docMk/>
            <pc:sldMk cId="1302948155" sldId="2147374702"/>
            <ac:cxnSpMk id="67" creationId="{0920BD88-AA30-E1E2-BAB1-8885F6C454BF}"/>
          </ac:cxnSpMkLst>
        </pc:cxnChg>
        <pc:cxnChg chg="del">
          <ac:chgData name="Nishikant Bhaskar Surwade" userId="495076cc-52fc-426c-b589-27671fc457ea" providerId="ADAL" clId="{820AEAD9-3897-410C-AC35-DCEE33C44C15}" dt="2023-07-31T07:00:34.695" v="179" actId="478"/>
          <ac:cxnSpMkLst>
            <pc:docMk/>
            <pc:sldMk cId="1302948155" sldId="2147374702"/>
            <ac:cxnSpMk id="97" creationId="{2C60F79C-A659-CAD7-A733-0ADEFCB2AECA}"/>
          </ac:cxnSpMkLst>
        </pc:cxnChg>
        <pc:cxnChg chg="del">
          <ac:chgData name="Nishikant Bhaskar Surwade" userId="495076cc-52fc-426c-b589-27671fc457ea" providerId="ADAL" clId="{820AEAD9-3897-410C-AC35-DCEE33C44C15}" dt="2023-07-31T07:00:39.925" v="180" actId="478"/>
          <ac:cxnSpMkLst>
            <pc:docMk/>
            <pc:sldMk cId="1302948155" sldId="2147374702"/>
            <ac:cxnSpMk id="102" creationId="{882CE423-81CB-FE77-5A5B-BA2E54421E49}"/>
          </ac:cxnSpMkLst>
        </pc:cxnChg>
        <pc:cxnChg chg="del">
          <ac:chgData name="Nishikant Bhaskar Surwade" userId="495076cc-52fc-426c-b589-27671fc457ea" providerId="ADAL" clId="{820AEAD9-3897-410C-AC35-DCEE33C44C15}" dt="2023-07-31T07:00:39.925" v="180" actId="478"/>
          <ac:cxnSpMkLst>
            <pc:docMk/>
            <pc:sldMk cId="1302948155" sldId="2147374702"/>
            <ac:cxnSpMk id="103" creationId="{2957D777-0DCE-DAD7-190F-55E6C08160B2}"/>
          </ac:cxnSpMkLst>
        </pc:cxnChg>
        <pc:cxnChg chg="del">
          <ac:chgData name="Nishikant Bhaskar Surwade" userId="495076cc-52fc-426c-b589-27671fc457ea" providerId="ADAL" clId="{820AEAD9-3897-410C-AC35-DCEE33C44C15}" dt="2023-07-31T07:00:39.925" v="180" actId="478"/>
          <ac:cxnSpMkLst>
            <pc:docMk/>
            <pc:sldMk cId="1302948155" sldId="2147374702"/>
            <ac:cxnSpMk id="104" creationId="{4A067BC3-A20B-8259-1026-2AC3181E51C7}"/>
          </ac:cxnSpMkLst>
        </pc:cxnChg>
        <pc:cxnChg chg="del">
          <ac:chgData name="Nishikant Bhaskar Surwade" userId="495076cc-52fc-426c-b589-27671fc457ea" providerId="ADAL" clId="{820AEAD9-3897-410C-AC35-DCEE33C44C15}" dt="2023-07-31T07:00:39.925" v="180" actId="478"/>
          <ac:cxnSpMkLst>
            <pc:docMk/>
            <pc:sldMk cId="1302948155" sldId="2147374702"/>
            <ac:cxnSpMk id="107" creationId="{9E13DA68-B164-0EF9-889C-AF6B991B9726}"/>
          </ac:cxnSpMkLst>
        </pc:cxnChg>
      </pc:sldChg>
      <pc:sldChg chg="add del">
        <pc:chgData name="Nishikant Bhaskar Surwade" userId="495076cc-52fc-426c-b589-27671fc457ea" providerId="ADAL" clId="{820AEAD9-3897-410C-AC35-DCEE33C44C15}" dt="2023-07-31T07:04:11.533" v="282" actId="47"/>
        <pc:sldMkLst>
          <pc:docMk/>
          <pc:sldMk cId="2445759065" sldId="2147374703"/>
        </pc:sldMkLst>
      </pc:sldChg>
      <pc:sldMasterChg chg="delSldLayout">
        <pc:chgData name="Nishikant Bhaskar Surwade" userId="495076cc-52fc-426c-b589-27671fc457ea" providerId="ADAL" clId="{820AEAD9-3897-410C-AC35-DCEE33C44C15}" dt="2023-07-31T07:04:11.533" v="282" actId="47"/>
        <pc:sldMasterMkLst>
          <pc:docMk/>
          <pc:sldMasterMk cId="443313696" sldId="2147483661"/>
        </pc:sldMasterMkLst>
        <pc:sldLayoutChg chg="del">
          <pc:chgData name="Nishikant Bhaskar Surwade" userId="495076cc-52fc-426c-b589-27671fc457ea" providerId="ADAL" clId="{820AEAD9-3897-410C-AC35-DCEE33C44C15}" dt="2023-07-31T07:04:11.533" v="282" actId="47"/>
          <pc:sldLayoutMkLst>
            <pc:docMk/>
            <pc:sldMasterMk cId="443313696" sldId="2147483661"/>
            <pc:sldLayoutMk cId="3019321287" sldId="2147483666"/>
          </pc:sldLayoutMkLst>
        </pc:sldLayoutChg>
        <pc:sldLayoutChg chg="del">
          <pc:chgData name="Nishikant Bhaskar Surwade" userId="495076cc-52fc-426c-b589-27671fc457ea" providerId="ADAL" clId="{820AEAD9-3897-410C-AC35-DCEE33C44C15}" dt="2023-07-31T07:04:11.533" v="282" actId="47"/>
          <pc:sldLayoutMkLst>
            <pc:docMk/>
            <pc:sldMasterMk cId="443313696" sldId="2147483661"/>
            <pc:sldLayoutMk cId="3389649079" sldId="2147483672"/>
          </pc:sldLayoutMkLst>
        </pc:sldLayoutChg>
      </pc:sldMasterChg>
      <pc:sldMasterChg chg="delSldLayout">
        <pc:chgData name="Nishikant Bhaskar Surwade" userId="495076cc-52fc-426c-b589-27671fc457ea" providerId="ADAL" clId="{820AEAD9-3897-410C-AC35-DCEE33C44C15}" dt="2023-07-31T07:04:11.533" v="282" actId="47"/>
        <pc:sldMasterMkLst>
          <pc:docMk/>
          <pc:sldMasterMk cId="1453756160" sldId="2147483673"/>
        </pc:sldMasterMkLst>
        <pc:sldLayoutChg chg="del">
          <pc:chgData name="Nishikant Bhaskar Surwade" userId="495076cc-52fc-426c-b589-27671fc457ea" providerId="ADAL" clId="{820AEAD9-3897-410C-AC35-DCEE33C44C15}" dt="2023-07-31T07:01:46.473" v="188" actId="47"/>
          <pc:sldLayoutMkLst>
            <pc:docMk/>
            <pc:sldMasterMk cId="1453756160" sldId="2147483673"/>
            <pc:sldLayoutMk cId="2842401325" sldId="2147483689"/>
          </pc:sldLayoutMkLst>
        </pc:sldLayoutChg>
        <pc:sldLayoutChg chg="del">
          <pc:chgData name="Nishikant Bhaskar Surwade" userId="495076cc-52fc-426c-b589-27671fc457ea" providerId="ADAL" clId="{820AEAD9-3897-410C-AC35-DCEE33C44C15}" dt="2023-07-31T07:04:11.533" v="282" actId="47"/>
          <pc:sldLayoutMkLst>
            <pc:docMk/>
            <pc:sldMasterMk cId="1453756160" sldId="2147483673"/>
            <pc:sldLayoutMk cId="496091463" sldId="2147483695"/>
          </pc:sldLayoutMkLst>
        </pc:sldLayoutChg>
        <pc:sldLayoutChg chg="del">
          <pc:chgData name="Nishikant Bhaskar Surwade" userId="495076cc-52fc-426c-b589-27671fc457ea" providerId="ADAL" clId="{820AEAD9-3897-410C-AC35-DCEE33C44C15}" dt="2023-07-31T07:03:27.599" v="278" actId="47"/>
          <pc:sldLayoutMkLst>
            <pc:docMk/>
            <pc:sldMasterMk cId="1453756160" sldId="2147483673"/>
            <pc:sldLayoutMk cId="2321476486" sldId="2147483708"/>
          </pc:sldLayoutMkLst>
        </pc:sldLayoutChg>
      </pc:sldMasterChg>
    </pc:docChg>
  </pc:docChgLst>
  <pc:docChgLst>
    <pc:chgData name="Anwar Hussain" userId="ad4f885f-4b7b-4ffb-a06d-99bde81ed08e" providerId="ADAL" clId="{249368E9-A509-4573-A8E3-C4933B92F7B0}"/>
    <pc:docChg chg="undo custSel modSld">
      <pc:chgData name="Anwar Hussain" userId="ad4f885f-4b7b-4ffb-a06d-99bde81ed08e" providerId="ADAL" clId="{249368E9-A509-4573-A8E3-C4933B92F7B0}" dt="2023-06-25T04:19:45.204" v="3" actId="14100"/>
      <pc:docMkLst>
        <pc:docMk/>
      </pc:docMkLst>
      <pc:sldChg chg="modSp mod">
        <pc:chgData name="Anwar Hussain" userId="ad4f885f-4b7b-4ffb-a06d-99bde81ed08e" providerId="ADAL" clId="{249368E9-A509-4573-A8E3-C4933B92F7B0}" dt="2023-06-25T04:19:45.204" v="3" actId="14100"/>
        <pc:sldMkLst>
          <pc:docMk/>
          <pc:sldMk cId="1881863222" sldId="416"/>
        </pc:sldMkLst>
        <pc:picChg chg="mod ord">
          <ac:chgData name="Anwar Hussain" userId="ad4f885f-4b7b-4ffb-a06d-99bde81ed08e" providerId="ADAL" clId="{249368E9-A509-4573-A8E3-C4933B92F7B0}" dt="2023-06-25T04:19:45.204" v="3" actId="14100"/>
          <ac:picMkLst>
            <pc:docMk/>
            <pc:sldMk cId="1881863222" sldId="416"/>
            <ac:picMk id="2" creationId="{AF94C08A-41AC-6814-A950-8C79EB3A00F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6B7B3-8463-4849-9BBC-ED9CE5514F0C}" type="datetimeFigureOut">
              <a:rPr lang="en-IN" smtClean="0"/>
              <a:t>04/09/23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369734-BB4E-49AF-B510-0B127C6B97DB}" type="slidenum">
              <a:rPr lang="en-IN" smtClean="0"/>
              <a:t>‹#›</a:t>
            </a:fld>
            <a:endParaRPr lang="en-IN"/>
          </a:p>
        </p:txBody>
      </p:sp>
    </p:spTree>
    <p:extLst>
      <p:ext uri="{BB962C8B-B14F-4D97-AF65-F5344CB8AC3E}">
        <p14:creationId xmlns:p14="http://schemas.microsoft.com/office/powerpoint/2010/main" val="33573467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f9262ee2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f9262ee2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1C005-2844-2D46-80BF-101488A764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5B83C6E-8D70-66B4-6A49-8E987F4827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BA500A4-1E1B-ACC5-0A78-F45CBF75FA1D}"/>
              </a:ext>
            </a:extLst>
          </p:cNvPr>
          <p:cNvSpPr>
            <a:spLocks noGrp="1"/>
          </p:cNvSpPr>
          <p:nvPr>
            <p:ph type="dt" sz="half" idx="10"/>
          </p:nvPr>
        </p:nvSpPr>
        <p:spPr/>
        <p:txBody>
          <a:bodyPr/>
          <a:lstStyle/>
          <a:p>
            <a:fld id="{1AA33C2E-ACD7-4FAF-BDA5-82DD2B1F0693}" type="datetimeFigureOut">
              <a:rPr lang="en-IN" smtClean="0"/>
              <a:t>04/09/23</a:t>
            </a:fld>
            <a:endParaRPr lang="en-IN"/>
          </a:p>
        </p:txBody>
      </p:sp>
      <p:sp>
        <p:nvSpPr>
          <p:cNvPr id="5" name="Footer Placeholder 4">
            <a:extLst>
              <a:ext uri="{FF2B5EF4-FFF2-40B4-BE49-F238E27FC236}">
                <a16:creationId xmlns:a16="http://schemas.microsoft.com/office/drawing/2014/main" id="{BB193E47-EFCA-2BA0-0AC1-E5988E86D34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EDEA441-6E5B-137E-3C55-C62B387994C8}"/>
              </a:ext>
            </a:extLst>
          </p:cNvPr>
          <p:cNvSpPr>
            <a:spLocks noGrp="1"/>
          </p:cNvSpPr>
          <p:nvPr>
            <p:ph type="sldNum" sz="quarter" idx="12"/>
          </p:nvPr>
        </p:nvSpPr>
        <p:spPr/>
        <p:txBody>
          <a:bodyPr/>
          <a:lstStyle/>
          <a:p>
            <a:fld id="{B233F6EC-4200-4C76-9BD7-4EA234EFB5BD}" type="slidenum">
              <a:rPr lang="en-IN" smtClean="0"/>
              <a:t>‹#›</a:t>
            </a:fld>
            <a:endParaRPr lang="en-IN"/>
          </a:p>
        </p:txBody>
      </p:sp>
    </p:spTree>
    <p:extLst>
      <p:ext uri="{BB962C8B-B14F-4D97-AF65-F5344CB8AC3E}">
        <p14:creationId xmlns:p14="http://schemas.microsoft.com/office/powerpoint/2010/main" val="667009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788E4-5CD2-95F7-598F-D60118F0443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13B9667-84DA-10F4-6B12-7D0C97A5C7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3BE7DE0-F1A3-EC78-DB19-F141A616975F}"/>
              </a:ext>
            </a:extLst>
          </p:cNvPr>
          <p:cNvSpPr>
            <a:spLocks noGrp="1"/>
          </p:cNvSpPr>
          <p:nvPr>
            <p:ph type="dt" sz="half" idx="10"/>
          </p:nvPr>
        </p:nvSpPr>
        <p:spPr/>
        <p:txBody>
          <a:bodyPr/>
          <a:lstStyle/>
          <a:p>
            <a:fld id="{1AA33C2E-ACD7-4FAF-BDA5-82DD2B1F0693}" type="datetimeFigureOut">
              <a:rPr lang="en-IN" smtClean="0"/>
              <a:t>04/09/23</a:t>
            </a:fld>
            <a:endParaRPr lang="en-IN"/>
          </a:p>
        </p:txBody>
      </p:sp>
      <p:sp>
        <p:nvSpPr>
          <p:cNvPr id="5" name="Footer Placeholder 4">
            <a:extLst>
              <a:ext uri="{FF2B5EF4-FFF2-40B4-BE49-F238E27FC236}">
                <a16:creationId xmlns:a16="http://schemas.microsoft.com/office/drawing/2014/main" id="{399213D9-F50D-1B6C-6597-F00989EF5C9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3D74DF6-41AC-89C6-40EC-B7850A796A61}"/>
              </a:ext>
            </a:extLst>
          </p:cNvPr>
          <p:cNvSpPr>
            <a:spLocks noGrp="1"/>
          </p:cNvSpPr>
          <p:nvPr>
            <p:ph type="sldNum" sz="quarter" idx="12"/>
          </p:nvPr>
        </p:nvSpPr>
        <p:spPr/>
        <p:txBody>
          <a:bodyPr/>
          <a:lstStyle/>
          <a:p>
            <a:fld id="{B233F6EC-4200-4C76-9BD7-4EA234EFB5BD}" type="slidenum">
              <a:rPr lang="en-IN" smtClean="0"/>
              <a:t>‹#›</a:t>
            </a:fld>
            <a:endParaRPr lang="en-IN"/>
          </a:p>
        </p:txBody>
      </p:sp>
    </p:spTree>
    <p:extLst>
      <p:ext uri="{BB962C8B-B14F-4D97-AF65-F5344CB8AC3E}">
        <p14:creationId xmlns:p14="http://schemas.microsoft.com/office/powerpoint/2010/main" val="2565922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7784E2-D887-9AF3-8697-B7016FAC16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F7C57E0-B6B5-8FE3-9903-9E96F98C23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9C47828-873F-FBB1-A596-D0B6D6921608}"/>
              </a:ext>
            </a:extLst>
          </p:cNvPr>
          <p:cNvSpPr>
            <a:spLocks noGrp="1"/>
          </p:cNvSpPr>
          <p:nvPr>
            <p:ph type="dt" sz="half" idx="10"/>
          </p:nvPr>
        </p:nvSpPr>
        <p:spPr/>
        <p:txBody>
          <a:bodyPr/>
          <a:lstStyle/>
          <a:p>
            <a:fld id="{1AA33C2E-ACD7-4FAF-BDA5-82DD2B1F0693}" type="datetimeFigureOut">
              <a:rPr lang="en-IN" smtClean="0"/>
              <a:t>04/09/23</a:t>
            </a:fld>
            <a:endParaRPr lang="en-IN"/>
          </a:p>
        </p:txBody>
      </p:sp>
      <p:sp>
        <p:nvSpPr>
          <p:cNvPr id="5" name="Footer Placeholder 4">
            <a:extLst>
              <a:ext uri="{FF2B5EF4-FFF2-40B4-BE49-F238E27FC236}">
                <a16:creationId xmlns:a16="http://schemas.microsoft.com/office/drawing/2014/main" id="{ED1B86E4-9EF6-6589-0BE1-7F17788AC79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9E0F9DA-F421-E23B-366C-0D85C82BECF8}"/>
              </a:ext>
            </a:extLst>
          </p:cNvPr>
          <p:cNvSpPr>
            <a:spLocks noGrp="1"/>
          </p:cNvSpPr>
          <p:nvPr>
            <p:ph type="sldNum" sz="quarter" idx="12"/>
          </p:nvPr>
        </p:nvSpPr>
        <p:spPr/>
        <p:txBody>
          <a:bodyPr/>
          <a:lstStyle/>
          <a:p>
            <a:fld id="{B233F6EC-4200-4C76-9BD7-4EA234EFB5BD}" type="slidenum">
              <a:rPr lang="en-IN" smtClean="0"/>
              <a:t>‹#›</a:t>
            </a:fld>
            <a:endParaRPr lang="en-IN"/>
          </a:p>
        </p:txBody>
      </p:sp>
    </p:spTree>
    <p:extLst>
      <p:ext uri="{BB962C8B-B14F-4D97-AF65-F5344CB8AC3E}">
        <p14:creationId xmlns:p14="http://schemas.microsoft.com/office/powerpoint/2010/main" val="24255194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116233" y="1729500"/>
            <a:ext cx="3783200" cy="1670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7116233" y="3458500"/>
            <a:ext cx="3783200" cy="1670000"/>
          </a:xfrm>
          <a:prstGeom prst="rect">
            <a:avLst/>
          </a:prstGeom>
        </p:spPr>
        <p:txBody>
          <a:bodyPr spcFirstLastPara="1" wrap="square" lIns="91425" tIns="91425" rIns="91425" bIns="91425" anchor="t" anchorCtr="0">
            <a:noAutofit/>
          </a:bodyPr>
          <a:lstStyle>
            <a:lvl1pPr marL="609585" lvl="0" indent="-440256" rtl="0">
              <a:spcBef>
                <a:spcPts val="0"/>
              </a:spcBef>
              <a:spcAft>
                <a:spcPts val="0"/>
              </a:spcAft>
              <a:buClr>
                <a:schemeClr val="lt1"/>
              </a:buClr>
              <a:buSzPts val="1600"/>
              <a:buChar char="●"/>
              <a:defRPr sz="2133">
                <a:solidFill>
                  <a:schemeClr val="lt1"/>
                </a:solidFill>
              </a:defRPr>
            </a:lvl1pPr>
            <a:lvl2pPr marL="1219170" lvl="1" indent="-440256" rtl="0">
              <a:spcBef>
                <a:spcPts val="2133"/>
              </a:spcBef>
              <a:spcAft>
                <a:spcPts val="0"/>
              </a:spcAft>
              <a:buClr>
                <a:schemeClr val="lt1"/>
              </a:buClr>
              <a:buSzPts val="1600"/>
              <a:buChar char="○"/>
              <a:defRPr sz="2133">
                <a:solidFill>
                  <a:schemeClr val="lt1"/>
                </a:solidFill>
              </a:defRPr>
            </a:lvl2pPr>
            <a:lvl3pPr marL="1828754" lvl="2" indent="-440256" rtl="0">
              <a:spcBef>
                <a:spcPts val="2133"/>
              </a:spcBef>
              <a:spcAft>
                <a:spcPts val="0"/>
              </a:spcAft>
              <a:buClr>
                <a:schemeClr val="lt1"/>
              </a:buClr>
              <a:buSzPts val="1600"/>
              <a:buChar char="■"/>
              <a:defRPr sz="2133">
                <a:solidFill>
                  <a:schemeClr val="lt1"/>
                </a:solidFill>
              </a:defRPr>
            </a:lvl3pPr>
            <a:lvl4pPr marL="2438339" lvl="3" indent="-440256" rtl="0">
              <a:spcBef>
                <a:spcPts val="2133"/>
              </a:spcBef>
              <a:spcAft>
                <a:spcPts val="0"/>
              </a:spcAft>
              <a:buClr>
                <a:schemeClr val="lt1"/>
              </a:buClr>
              <a:buSzPts val="1600"/>
              <a:buChar char="●"/>
              <a:defRPr sz="2133">
                <a:solidFill>
                  <a:schemeClr val="lt1"/>
                </a:solidFill>
              </a:defRPr>
            </a:lvl4pPr>
            <a:lvl5pPr marL="3047924" lvl="4" indent="-440256" rtl="0">
              <a:spcBef>
                <a:spcPts val="2133"/>
              </a:spcBef>
              <a:spcAft>
                <a:spcPts val="0"/>
              </a:spcAft>
              <a:buClr>
                <a:schemeClr val="lt1"/>
              </a:buClr>
              <a:buSzPts val="1600"/>
              <a:buChar char="○"/>
              <a:defRPr sz="2133">
                <a:solidFill>
                  <a:schemeClr val="lt1"/>
                </a:solidFill>
              </a:defRPr>
            </a:lvl5pPr>
            <a:lvl6pPr marL="3657509" lvl="5" indent="-440256" rtl="0">
              <a:spcBef>
                <a:spcPts val="2133"/>
              </a:spcBef>
              <a:spcAft>
                <a:spcPts val="0"/>
              </a:spcAft>
              <a:buClr>
                <a:schemeClr val="lt1"/>
              </a:buClr>
              <a:buSzPts val="1600"/>
              <a:buChar char="■"/>
              <a:defRPr sz="2133">
                <a:solidFill>
                  <a:schemeClr val="lt1"/>
                </a:solidFill>
              </a:defRPr>
            </a:lvl6pPr>
            <a:lvl7pPr marL="4267093" lvl="6" indent="-440256" rtl="0">
              <a:spcBef>
                <a:spcPts val="2133"/>
              </a:spcBef>
              <a:spcAft>
                <a:spcPts val="0"/>
              </a:spcAft>
              <a:buClr>
                <a:schemeClr val="lt1"/>
              </a:buClr>
              <a:buSzPts val="1600"/>
              <a:buChar char="●"/>
              <a:defRPr sz="2133">
                <a:solidFill>
                  <a:schemeClr val="lt1"/>
                </a:solidFill>
              </a:defRPr>
            </a:lvl7pPr>
            <a:lvl8pPr marL="4876678" lvl="7" indent="-440256" rtl="0">
              <a:spcBef>
                <a:spcPts val="2133"/>
              </a:spcBef>
              <a:spcAft>
                <a:spcPts val="0"/>
              </a:spcAft>
              <a:buClr>
                <a:schemeClr val="lt1"/>
              </a:buClr>
              <a:buSzPts val="1600"/>
              <a:buChar char="○"/>
              <a:defRPr sz="2133">
                <a:solidFill>
                  <a:schemeClr val="lt1"/>
                </a:solidFill>
              </a:defRPr>
            </a:lvl8pPr>
            <a:lvl9pPr marL="5486263" lvl="8" indent="-440256" rtl="0">
              <a:spcBef>
                <a:spcPts val="2133"/>
              </a:spcBef>
              <a:spcAft>
                <a:spcPts val="2133"/>
              </a:spcAft>
              <a:buClr>
                <a:schemeClr val="lt1"/>
              </a:buClr>
              <a:buSzPts val="1600"/>
              <a:buChar char="■"/>
              <a:defRPr sz="2133">
                <a:solidFill>
                  <a:schemeClr val="lt1"/>
                </a:solidFill>
              </a:defRPr>
            </a:lvl9pPr>
          </a:lstStyle>
          <a:p>
            <a:endParaRPr/>
          </a:p>
        </p:txBody>
      </p:sp>
    </p:spTree>
    <p:extLst>
      <p:ext uri="{BB962C8B-B14F-4D97-AF65-F5344CB8AC3E}">
        <p14:creationId xmlns:p14="http://schemas.microsoft.com/office/powerpoint/2010/main" val="28642629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525000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529879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29" name="Google Shape;29;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0" name="Google Shape;30;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738413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3" name="Google Shape;33;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28510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4"/>
        <p:cNvGrpSpPr/>
        <p:nvPr/>
      </p:nvGrpSpPr>
      <p:grpSpPr>
        <a:xfrm>
          <a:off x="0" y="0"/>
          <a:ext cx="0" cy="0"/>
          <a:chOff x="0" y="0"/>
          <a:chExt cx="0" cy="0"/>
        </a:xfrm>
      </p:grpSpPr>
      <p:sp>
        <p:nvSpPr>
          <p:cNvPr id="35" name="Google Shape;35;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 name="Google Shape;36;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7" name="Google Shape;37;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8" name="Google Shape;38;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39" name="Google Shape;39;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787968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0"/>
        <p:cNvGrpSpPr/>
        <p:nvPr/>
      </p:nvGrpSpPr>
      <p:grpSpPr>
        <a:xfrm>
          <a:off x="0" y="0"/>
          <a:ext cx="0" cy="0"/>
          <a:chOff x="0" y="0"/>
          <a:chExt cx="0" cy="0"/>
        </a:xfrm>
      </p:grpSpPr>
      <p:sp>
        <p:nvSpPr>
          <p:cNvPr id="41" name="Google Shape;41;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800"/>
              <a:buNone/>
              <a:defRPr/>
            </a:lvl1pPr>
          </a:lstStyle>
          <a:p>
            <a:endParaRPr/>
          </a:p>
        </p:txBody>
      </p:sp>
      <p:sp>
        <p:nvSpPr>
          <p:cNvPr id="42" name="Google Shape;42;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185829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3"/>
        <p:cNvGrpSpPr/>
        <p:nvPr/>
      </p:nvGrpSpPr>
      <p:grpSpPr>
        <a:xfrm>
          <a:off x="0" y="0"/>
          <a:ext cx="0" cy="0"/>
          <a:chOff x="0" y="0"/>
          <a:chExt cx="0" cy="0"/>
        </a:xfrm>
      </p:grpSpPr>
      <p:sp>
        <p:nvSpPr>
          <p:cNvPr id="44" name="Google Shape;44;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5" name="Google Shape;45;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46" name="Google Shape;46;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3504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40A36-74D0-567D-0202-FB62B96F178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5C01C42-A26C-65D4-83A3-7FE53D1315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B3BE822-912C-1FD6-1693-6197EB227D20}"/>
              </a:ext>
            </a:extLst>
          </p:cNvPr>
          <p:cNvSpPr>
            <a:spLocks noGrp="1"/>
          </p:cNvSpPr>
          <p:nvPr>
            <p:ph type="dt" sz="half" idx="10"/>
          </p:nvPr>
        </p:nvSpPr>
        <p:spPr/>
        <p:txBody>
          <a:bodyPr/>
          <a:lstStyle/>
          <a:p>
            <a:fld id="{1AA33C2E-ACD7-4FAF-BDA5-82DD2B1F0693}" type="datetimeFigureOut">
              <a:rPr lang="en-IN" smtClean="0"/>
              <a:t>04/09/23</a:t>
            </a:fld>
            <a:endParaRPr lang="en-IN"/>
          </a:p>
        </p:txBody>
      </p:sp>
      <p:sp>
        <p:nvSpPr>
          <p:cNvPr id="5" name="Footer Placeholder 4">
            <a:extLst>
              <a:ext uri="{FF2B5EF4-FFF2-40B4-BE49-F238E27FC236}">
                <a16:creationId xmlns:a16="http://schemas.microsoft.com/office/drawing/2014/main" id="{CF9BFEA9-A7FA-0D7D-EDC1-ADAE888F32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CE0821A-80F1-C2C6-E7FD-7243DC8505F2}"/>
              </a:ext>
            </a:extLst>
          </p:cNvPr>
          <p:cNvSpPr>
            <a:spLocks noGrp="1"/>
          </p:cNvSpPr>
          <p:nvPr>
            <p:ph type="sldNum" sz="quarter" idx="12"/>
          </p:nvPr>
        </p:nvSpPr>
        <p:spPr/>
        <p:txBody>
          <a:bodyPr/>
          <a:lstStyle/>
          <a:p>
            <a:fld id="{B233F6EC-4200-4C76-9BD7-4EA234EFB5BD}" type="slidenum">
              <a:rPr lang="en-IN" smtClean="0"/>
              <a:t>‹#›</a:t>
            </a:fld>
            <a:endParaRPr lang="en-IN"/>
          </a:p>
        </p:txBody>
      </p:sp>
    </p:spTree>
    <p:extLst>
      <p:ext uri="{BB962C8B-B14F-4D97-AF65-F5344CB8AC3E}">
        <p14:creationId xmlns:p14="http://schemas.microsoft.com/office/powerpoint/2010/main" val="12048410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901200" y="2600133"/>
            <a:ext cx="6389600" cy="859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4800" b="1">
                <a:solidFill>
                  <a:schemeClr val="lt1"/>
                </a:solidFill>
              </a:defRPr>
            </a:lvl1pPr>
            <a:lvl2pPr lvl="1" algn="ctr">
              <a:spcBef>
                <a:spcPts val="0"/>
              </a:spcBef>
              <a:spcAft>
                <a:spcPts val="0"/>
              </a:spcAft>
              <a:buClr>
                <a:schemeClr val="lt1"/>
              </a:buClr>
              <a:buSzPts val="3600"/>
              <a:buNone/>
              <a:defRPr sz="4800" b="1">
                <a:solidFill>
                  <a:schemeClr val="lt1"/>
                </a:solidFill>
              </a:defRPr>
            </a:lvl2pPr>
            <a:lvl3pPr lvl="2" algn="ctr">
              <a:spcBef>
                <a:spcPts val="0"/>
              </a:spcBef>
              <a:spcAft>
                <a:spcPts val="0"/>
              </a:spcAft>
              <a:buClr>
                <a:schemeClr val="lt1"/>
              </a:buClr>
              <a:buSzPts val="3600"/>
              <a:buNone/>
              <a:defRPr sz="4800" b="1">
                <a:solidFill>
                  <a:schemeClr val="lt1"/>
                </a:solidFill>
              </a:defRPr>
            </a:lvl3pPr>
            <a:lvl4pPr lvl="3" algn="ctr">
              <a:spcBef>
                <a:spcPts val="0"/>
              </a:spcBef>
              <a:spcAft>
                <a:spcPts val="0"/>
              </a:spcAft>
              <a:buClr>
                <a:schemeClr val="lt1"/>
              </a:buClr>
              <a:buSzPts val="3600"/>
              <a:buNone/>
              <a:defRPr sz="4800" b="1">
                <a:solidFill>
                  <a:schemeClr val="lt1"/>
                </a:solidFill>
              </a:defRPr>
            </a:lvl4pPr>
            <a:lvl5pPr lvl="4" algn="ctr">
              <a:spcBef>
                <a:spcPts val="0"/>
              </a:spcBef>
              <a:spcAft>
                <a:spcPts val="0"/>
              </a:spcAft>
              <a:buClr>
                <a:schemeClr val="lt1"/>
              </a:buClr>
              <a:buSzPts val="3600"/>
              <a:buNone/>
              <a:defRPr sz="4800" b="1">
                <a:solidFill>
                  <a:schemeClr val="lt1"/>
                </a:solidFill>
              </a:defRPr>
            </a:lvl5pPr>
            <a:lvl6pPr lvl="5" algn="ctr">
              <a:spcBef>
                <a:spcPts val="0"/>
              </a:spcBef>
              <a:spcAft>
                <a:spcPts val="0"/>
              </a:spcAft>
              <a:buClr>
                <a:schemeClr val="lt1"/>
              </a:buClr>
              <a:buSzPts val="3600"/>
              <a:buNone/>
              <a:defRPr sz="4800" b="1">
                <a:solidFill>
                  <a:schemeClr val="lt1"/>
                </a:solidFill>
              </a:defRPr>
            </a:lvl6pPr>
            <a:lvl7pPr lvl="6" algn="ctr">
              <a:spcBef>
                <a:spcPts val="0"/>
              </a:spcBef>
              <a:spcAft>
                <a:spcPts val="0"/>
              </a:spcAft>
              <a:buClr>
                <a:schemeClr val="lt1"/>
              </a:buClr>
              <a:buSzPts val="3600"/>
              <a:buNone/>
              <a:defRPr sz="4800" b="1">
                <a:solidFill>
                  <a:schemeClr val="lt1"/>
                </a:solidFill>
              </a:defRPr>
            </a:lvl7pPr>
            <a:lvl8pPr lvl="7" algn="ctr">
              <a:spcBef>
                <a:spcPts val="0"/>
              </a:spcBef>
              <a:spcAft>
                <a:spcPts val="0"/>
              </a:spcAft>
              <a:buClr>
                <a:schemeClr val="lt1"/>
              </a:buClr>
              <a:buSzPts val="3600"/>
              <a:buNone/>
              <a:defRPr sz="4800" b="1">
                <a:solidFill>
                  <a:schemeClr val="lt1"/>
                </a:solidFill>
              </a:defRPr>
            </a:lvl8pPr>
            <a:lvl9pPr lvl="8" algn="ctr">
              <a:spcBef>
                <a:spcPts val="0"/>
              </a:spcBef>
              <a:spcAft>
                <a:spcPts val="0"/>
              </a:spcAft>
              <a:buClr>
                <a:schemeClr val="lt1"/>
              </a:buClr>
              <a:buSzPts val="3600"/>
              <a:buNone/>
              <a:defRPr sz="4800" b="1">
                <a:solidFill>
                  <a:schemeClr val="lt1"/>
                </a:solidFill>
              </a:defRPr>
            </a:lvl9pPr>
          </a:lstStyle>
          <a:p>
            <a:endParaRPr/>
          </a:p>
        </p:txBody>
      </p:sp>
      <p:sp>
        <p:nvSpPr>
          <p:cNvPr id="10" name="Google Shape;10;p2"/>
          <p:cNvSpPr txBox="1">
            <a:spLocks noGrp="1"/>
          </p:cNvSpPr>
          <p:nvPr>
            <p:ph type="subTitle" idx="1"/>
          </p:nvPr>
        </p:nvSpPr>
        <p:spPr>
          <a:xfrm>
            <a:off x="2725600" y="4939533"/>
            <a:ext cx="6740800" cy="619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867">
                <a:solidFill>
                  <a:schemeClr val="accent1"/>
                </a:solidFill>
              </a:defRPr>
            </a:lvl1pPr>
            <a:lvl2pPr lvl="1" algn="ctr">
              <a:lnSpc>
                <a:spcPct val="100000"/>
              </a:lnSpc>
              <a:spcBef>
                <a:spcPts val="0"/>
              </a:spcBef>
              <a:spcAft>
                <a:spcPts val="0"/>
              </a:spcAft>
              <a:buClr>
                <a:schemeClr val="lt1"/>
              </a:buClr>
              <a:buSzPts val="1800"/>
              <a:buNone/>
              <a:defRPr sz="2400">
                <a:solidFill>
                  <a:schemeClr val="lt1"/>
                </a:solidFill>
              </a:defRPr>
            </a:lvl2pPr>
            <a:lvl3pPr lvl="2" algn="ctr">
              <a:lnSpc>
                <a:spcPct val="100000"/>
              </a:lnSpc>
              <a:spcBef>
                <a:spcPts val="0"/>
              </a:spcBef>
              <a:spcAft>
                <a:spcPts val="0"/>
              </a:spcAft>
              <a:buClr>
                <a:schemeClr val="lt1"/>
              </a:buClr>
              <a:buSzPts val="1800"/>
              <a:buNone/>
              <a:defRPr sz="2400">
                <a:solidFill>
                  <a:schemeClr val="lt1"/>
                </a:solidFill>
              </a:defRPr>
            </a:lvl3pPr>
            <a:lvl4pPr lvl="3" algn="ctr">
              <a:lnSpc>
                <a:spcPct val="100000"/>
              </a:lnSpc>
              <a:spcBef>
                <a:spcPts val="0"/>
              </a:spcBef>
              <a:spcAft>
                <a:spcPts val="0"/>
              </a:spcAft>
              <a:buClr>
                <a:schemeClr val="lt1"/>
              </a:buClr>
              <a:buSzPts val="1800"/>
              <a:buNone/>
              <a:defRPr sz="2400">
                <a:solidFill>
                  <a:schemeClr val="lt1"/>
                </a:solidFill>
              </a:defRPr>
            </a:lvl4pPr>
            <a:lvl5pPr lvl="4" algn="ctr">
              <a:lnSpc>
                <a:spcPct val="100000"/>
              </a:lnSpc>
              <a:spcBef>
                <a:spcPts val="0"/>
              </a:spcBef>
              <a:spcAft>
                <a:spcPts val="0"/>
              </a:spcAft>
              <a:buClr>
                <a:schemeClr val="lt1"/>
              </a:buClr>
              <a:buSzPts val="1800"/>
              <a:buNone/>
              <a:defRPr sz="2400">
                <a:solidFill>
                  <a:schemeClr val="lt1"/>
                </a:solidFill>
              </a:defRPr>
            </a:lvl5pPr>
            <a:lvl6pPr lvl="5" algn="ctr">
              <a:lnSpc>
                <a:spcPct val="100000"/>
              </a:lnSpc>
              <a:spcBef>
                <a:spcPts val="0"/>
              </a:spcBef>
              <a:spcAft>
                <a:spcPts val="0"/>
              </a:spcAft>
              <a:buClr>
                <a:schemeClr val="lt1"/>
              </a:buClr>
              <a:buSzPts val="1800"/>
              <a:buNone/>
              <a:defRPr sz="2400">
                <a:solidFill>
                  <a:schemeClr val="lt1"/>
                </a:solidFill>
              </a:defRPr>
            </a:lvl6pPr>
            <a:lvl7pPr lvl="6" algn="ctr">
              <a:lnSpc>
                <a:spcPct val="100000"/>
              </a:lnSpc>
              <a:spcBef>
                <a:spcPts val="0"/>
              </a:spcBef>
              <a:spcAft>
                <a:spcPts val="0"/>
              </a:spcAft>
              <a:buClr>
                <a:schemeClr val="lt1"/>
              </a:buClr>
              <a:buSzPts val="1800"/>
              <a:buNone/>
              <a:defRPr sz="2400">
                <a:solidFill>
                  <a:schemeClr val="lt1"/>
                </a:solidFill>
              </a:defRPr>
            </a:lvl7pPr>
            <a:lvl8pPr lvl="7" algn="ctr">
              <a:lnSpc>
                <a:spcPct val="100000"/>
              </a:lnSpc>
              <a:spcBef>
                <a:spcPts val="0"/>
              </a:spcBef>
              <a:spcAft>
                <a:spcPts val="0"/>
              </a:spcAft>
              <a:buClr>
                <a:schemeClr val="lt1"/>
              </a:buClr>
              <a:buSzPts val="1800"/>
              <a:buNone/>
              <a:defRPr sz="2400">
                <a:solidFill>
                  <a:schemeClr val="lt1"/>
                </a:solidFill>
              </a:defRPr>
            </a:lvl8pPr>
            <a:lvl9pPr lvl="8" algn="ctr">
              <a:lnSpc>
                <a:spcPct val="100000"/>
              </a:lnSpc>
              <a:spcBef>
                <a:spcPts val="0"/>
              </a:spcBef>
              <a:spcAft>
                <a:spcPts val="0"/>
              </a:spcAft>
              <a:buClr>
                <a:schemeClr val="lt1"/>
              </a:buClr>
              <a:buSzPts val="1800"/>
              <a:buNone/>
              <a:defRPr sz="2400">
                <a:solidFill>
                  <a:schemeClr val="lt1"/>
                </a:solidFill>
              </a:defRPr>
            </a:lvl9pPr>
          </a:lstStyle>
          <a:p>
            <a:endParaRPr/>
          </a:p>
        </p:txBody>
      </p:sp>
    </p:spTree>
    <p:extLst>
      <p:ext uri="{BB962C8B-B14F-4D97-AF65-F5344CB8AC3E}">
        <p14:creationId xmlns:p14="http://schemas.microsoft.com/office/powerpoint/2010/main" val="1125492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32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1251333" y="2212367"/>
            <a:ext cx="6595200" cy="3681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Clr>
                <a:schemeClr val="lt1"/>
              </a:buClr>
              <a:buSzPts val="1400"/>
              <a:buChar char="●"/>
              <a:defRPr sz="1867">
                <a:solidFill>
                  <a:schemeClr val="lt1"/>
                </a:solidFill>
              </a:defRPr>
            </a:lvl1pPr>
            <a:lvl2pPr marL="1219170" lvl="1" indent="-423323">
              <a:spcBef>
                <a:spcPts val="2133"/>
              </a:spcBef>
              <a:spcAft>
                <a:spcPts val="0"/>
              </a:spcAft>
              <a:buClr>
                <a:schemeClr val="lt1"/>
              </a:buClr>
              <a:buSzPts val="1400"/>
              <a:buChar char="○"/>
              <a:defRPr>
                <a:solidFill>
                  <a:schemeClr val="lt1"/>
                </a:solidFill>
              </a:defRPr>
            </a:lvl2pPr>
            <a:lvl3pPr marL="1828754" lvl="2" indent="-423323">
              <a:spcBef>
                <a:spcPts val="2133"/>
              </a:spcBef>
              <a:spcAft>
                <a:spcPts val="0"/>
              </a:spcAft>
              <a:buClr>
                <a:schemeClr val="lt1"/>
              </a:buClr>
              <a:buSzPts val="1400"/>
              <a:buChar char="■"/>
              <a:defRPr>
                <a:solidFill>
                  <a:schemeClr val="lt1"/>
                </a:solidFill>
              </a:defRPr>
            </a:lvl3pPr>
            <a:lvl4pPr marL="2438339" lvl="3" indent="-423323">
              <a:spcBef>
                <a:spcPts val="2133"/>
              </a:spcBef>
              <a:spcAft>
                <a:spcPts val="0"/>
              </a:spcAft>
              <a:buClr>
                <a:schemeClr val="lt1"/>
              </a:buClr>
              <a:buSzPts val="1400"/>
              <a:buChar char="●"/>
              <a:defRPr>
                <a:solidFill>
                  <a:schemeClr val="lt1"/>
                </a:solidFill>
              </a:defRPr>
            </a:lvl4pPr>
            <a:lvl5pPr marL="3047924" lvl="4" indent="-423323">
              <a:spcBef>
                <a:spcPts val="2133"/>
              </a:spcBef>
              <a:spcAft>
                <a:spcPts val="0"/>
              </a:spcAft>
              <a:buClr>
                <a:schemeClr val="lt1"/>
              </a:buClr>
              <a:buSzPts val="1400"/>
              <a:buChar char="○"/>
              <a:defRPr>
                <a:solidFill>
                  <a:schemeClr val="lt1"/>
                </a:solidFill>
              </a:defRPr>
            </a:lvl5pPr>
            <a:lvl6pPr marL="3657509" lvl="5" indent="-423323">
              <a:spcBef>
                <a:spcPts val="2133"/>
              </a:spcBef>
              <a:spcAft>
                <a:spcPts val="0"/>
              </a:spcAft>
              <a:buClr>
                <a:schemeClr val="lt1"/>
              </a:buClr>
              <a:buSzPts val="1400"/>
              <a:buChar char="■"/>
              <a:defRPr>
                <a:solidFill>
                  <a:schemeClr val="lt1"/>
                </a:solidFill>
              </a:defRPr>
            </a:lvl6pPr>
            <a:lvl7pPr marL="4267093" lvl="6" indent="-423323">
              <a:spcBef>
                <a:spcPts val="2133"/>
              </a:spcBef>
              <a:spcAft>
                <a:spcPts val="0"/>
              </a:spcAft>
              <a:buClr>
                <a:schemeClr val="lt1"/>
              </a:buClr>
              <a:buSzPts val="1400"/>
              <a:buChar char="●"/>
              <a:defRPr>
                <a:solidFill>
                  <a:schemeClr val="lt1"/>
                </a:solidFill>
              </a:defRPr>
            </a:lvl7pPr>
            <a:lvl8pPr marL="4876678" lvl="7" indent="-423323">
              <a:spcBef>
                <a:spcPts val="2133"/>
              </a:spcBef>
              <a:spcAft>
                <a:spcPts val="0"/>
              </a:spcAft>
              <a:buClr>
                <a:schemeClr val="lt1"/>
              </a:buClr>
              <a:buSzPts val="1400"/>
              <a:buChar char="○"/>
              <a:defRPr>
                <a:solidFill>
                  <a:schemeClr val="lt1"/>
                </a:solidFill>
              </a:defRPr>
            </a:lvl8pPr>
            <a:lvl9pPr marL="5486263" lvl="8" indent="-423323">
              <a:spcBef>
                <a:spcPts val="2133"/>
              </a:spcBef>
              <a:spcAft>
                <a:spcPts val="2133"/>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23929678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1251333" y="2212367"/>
            <a:ext cx="4249200" cy="368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6716700" y="2212367"/>
            <a:ext cx="4249200" cy="368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20102940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116233" y="1729500"/>
            <a:ext cx="3783200" cy="1670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7116233" y="3458500"/>
            <a:ext cx="3783200" cy="1670000"/>
          </a:xfrm>
          <a:prstGeom prst="rect">
            <a:avLst/>
          </a:prstGeom>
        </p:spPr>
        <p:txBody>
          <a:bodyPr spcFirstLastPara="1" wrap="square" lIns="91425" tIns="91425" rIns="91425" bIns="91425" anchor="t" anchorCtr="0">
            <a:noAutofit/>
          </a:bodyPr>
          <a:lstStyle>
            <a:lvl1pPr marL="609585" lvl="0" indent="-440256" rtl="0">
              <a:spcBef>
                <a:spcPts val="0"/>
              </a:spcBef>
              <a:spcAft>
                <a:spcPts val="0"/>
              </a:spcAft>
              <a:buClr>
                <a:schemeClr val="lt1"/>
              </a:buClr>
              <a:buSzPts val="1600"/>
              <a:buChar char="●"/>
              <a:defRPr sz="2133">
                <a:solidFill>
                  <a:schemeClr val="lt1"/>
                </a:solidFill>
              </a:defRPr>
            </a:lvl1pPr>
            <a:lvl2pPr marL="1219170" lvl="1" indent="-440256" rtl="0">
              <a:spcBef>
                <a:spcPts val="2133"/>
              </a:spcBef>
              <a:spcAft>
                <a:spcPts val="0"/>
              </a:spcAft>
              <a:buClr>
                <a:schemeClr val="lt1"/>
              </a:buClr>
              <a:buSzPts val="1600"/>
              <a:buChar char="○"/>
              <a:defRPr sz="2133">
                <a:solidFill>
                  <a:schemeClr val="lt1"/>
                </a:solidFill>
              </a:defRPr>
            </a:lvl2pPr>
            <a:lvl3pPr marL="1828754" lvl="2" indent="-440256" rtl="0">
              <a:spcBef>
                <a:spcPts val="2133"/>
              </a:spcBef>
              <a:spcAft>
                <a:spcPts val="0"/>
              </a:spcAft>
              <a:buClr>
                <a:schemeClr val="lt1"/>
              </a:buClr>
              <a:buSzPts val="1600"/>
              <a:buChar char="■"/>
              <a:defRPr sz="2133">
                <a:solidFill>
                  <a:schemeClr val="lt1"/>
                </a:solidFill>
              </a:defRPr>
            </a:lvl3pPr>
            <a:lvl4pPr marL="2438339" lvl="3" indent="-440256" rtl="0">
              <a:spcBef>
                <a:spcPts val="2133"/>
              </a:spcBef>
              <a:spcAft>
                <a:spcPts val="0"/>
              </a:spcAft>
              <a:buClr>
                <a:schemeClr val="lt1"/>
              </a:buClr>
              <a:buSzPts val="1600"/>
              <a:buChar char="●"/>
              <a:defRPr sz="2133">
                <a:solidFill>
                  <a:schemeClr val="lt1"/>
                </a:solidFill>
              </a:defRPr>
            </a:lvl4pPr>
            <a:lvl5pPr marL="3047924" lvl="4" indent="-440256" rtl="0">
              <a:spcBef>
                <a:spcPts val="2133"/>
              </a:spcBef>
              <a:spcAft>
                <a:spcPts val="0"/>
              </a:spcAft>
              <a:buClr>
                <a:schemeClr val="lt1"/>
              </a:buClr>
              <a:buSzPts val="1600"/>
              <a:buChar char="○"/>
              <a:defRPr sz="2133">
                <a:solidFill>
                  <a:schemeClr val="lt1"/>
                </a:solidFill>
              </a:defRPr>
            </a:lvl5pPr>
            <a:lvl6pPr marL="3657509" lvl="5" indent="-440256" rtl="0">
              <a:spcBef>
                <a:spcPts val="2133"/>
              </a:spcBef>
              <a:spcAft>
                <a:spcPts val="0"/>
              </a:spcAft>
              <a:buClr>
                <a:schemeClr val="lt1"/>
              </a:buClr>
              <a:buSzPts val="1600"/>
              <a:buChar char="■"/>
              <a:defRPr sz="2133">
                <a:solidFill>
                  <a:schemeClr val="lt1"/>
                </a:solidFill>
              </a:defRPr>
            </a:lvl6pPr>
            <a:lvl7pPr marL="4267093" lvl="6" indent="-440256" rtl="0">
              <a:spcBef>
                <a:spcPts val="2133"/>
              </a:spcBef>
              <a:spcAft>
                <a:spcPts val="0"/>
              </a:spcAft>
              <a:buClr>
                <a:schemeClr val="lt1"/>
              </a:buClr>
              <a:buSzPts val="1600"/>
              <a:buChar char="●"/>
              <a:defRPr sz="2133">
                <a:solidFill>
                  <a:schemeClr val="lt1"/>
                </a:solidFill>
              </a:defRPr>
            </a:lvl7pPr>
            <a:lvl8pPr marL="4876678" lvl="7" indent="-440256" rtl="0">
              <a:spcBef>
                <a:spcPts val="2133"/>
              </a:spcBef>
              <a:spcAft>
                <a:spcPts val="0"/>
              </a:spcAft>
              <a:buClr>
                <a:schemeClr val="lt1"/>
              </a:buClr>
              <a:buSzPts val="1600"/>
              <a:buChar char="○"/>
              <a:defRPr sz="2133">
                <a:solidFill>
                  <a:schemeClr val="lt1"/>
                </a:solidFill>
              </a:defRPr>
            </a:lvl8pPr>
            <a:lvl9pPr marL="5486263" lvl="8" indent="-440256" rtl="0">
              <a:spcBef>
                <a:spcPts val="2133"/>
              </a:spcBef>
              <a:spcAft>
                <a:spcPts val="2133"/>
              </a:spcAft>
              <a:buClr>
                <a:schemeClr val="lt1"/>
              </a:buClr>
              <a:buSzPts val="1600"/>
              <a:buChar char="■"/>
              <a:defRPr sz="2133">
                <a:solidFill>
                  <a:schemeClr val="lt1"/>
                </a:solidFill>
              </a:defRPr>
            </a:lvl9pPr>
          </a:lstStyle>
          <a:p>
            <a:endParaRPr/>
          </a:p>
        </p:txBody>
      </p:sp>
    </p:spTree>
    <p:extLst>
      <p:ext uri="{BB962C8B-B14F-4D97-AF65-F5344CB8AC3E}">
        <p14:creationId xmlns:p14="http://schemas.microsoft.com/office/powerpoint/2010/main" val="2491910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1239303" y="581577"/>
            <a:ext cx="3662000" cy="5454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4000">
                <a:solidFill>
                  <a:schemeClr val="accent1"/>
                </a:solidFill>
              </a:defRPr>
            </a:lvl1pPr>
            <a:lvl2pPr lvl="1">
              <a:spcBef>
                <a:spcPts val="0"/>
              </a:spcBef>
              <a:spcAft>
                <a:spcPts val="0"/>
              </a:spcAft>
              <a:buClr>
                <a:schemeClr val="accent1"/>
              </a:buClr>
              <a:buSzPts val="4800"/>
              <a:buNone/>
              <a:defRPr sz="6400">
                <a:solidFill>
                  <a:schemeClr val="accent1"/>
                </a:solidFill>
              </a:defRPr>
            </a:lvl2pPr>
            <a:lvl3pPr lvl="2">
              <a:spcBef>
                <a:spcPts val="0"/>
              </a:spcBef>
              <a:spcAft>
                <a:spcPts val="0"/>
              </a:spcAft>
              <a:buClr>
                <a:schemeClr val="accent1"/>
              </a:buClr>
              <a:buSzPts val="4800"/>
              <a:buNone/>
              <a:defRPr sz="6400">
                <a:solidFill>
                  <a:schemeClr val="accent1"/>
                </a:solidFill>
              </a:defRPr>
            </a:lvl3pPr>
            <a:lvl4pPr lvl="3">
              <a:spcBef>
                <a:spcPts val="0"/>
              </a:spcBef>
              <a:spcAft>
                <a:spcPts val="0"/>
              </a:spcAft>
              <a:buClr>
                <a:schemeClr val="accent1"/>
              </a:buClr>
              <a:buSzPts val="4800"/>
              <a:buNone/>
              <a:defRPr sz="6400">
                <a:solidFill>
                  <a:schemeClr val="accent1"/>
                </a:solidFill>
              </a:defRPr>
            </a:lvl4pPr>
            <a:lvl5pPr lvl="4">
              <a:spcBef>
                <a:spcPts val="0"/>
              </a:spcBef>
              <a:spcAft>
                <a:spcPts val="0"/>
              </a:spcAft>
              <a:buClr>
                <a:schemeClr val="accent1"/>
              </a:buClr>
              <a:buSzPts val="4800"/>
              <a:buNone/>
              <a:defRPr sz="6400">
                <a:solidFill>
                  <a:schemeClr val="accent1"/>
                </a:solidFill>
              </a:defRPr>
            </a:lvl5pPr>
            <a:lvl6pPr lvl="5">
              <a:spcBef>
                <a:spcPts val="0"/>
              </a:spcBef>
              <a:spcAft>
                <a:spcPts val="0"/>
              </a:spcAft>
              <a:buClr>
                <a:schemeClr val="accent1"/>
              </a:buClr>
              <a:buSzPts val="4800"/>
              <a:buNone/>
              <a:defRPr sz="6400">
                <a:solidFill>
                  <a:schemeClr val="accent1"/>
                </a:solidFill>
              </a:defRPr>
            </a:lvl6pPr>
            <a:lvl7pPr lvl="6">
              <a:spcBef>
                <a:spcPts val="0"/>
              </a:spcBef>
              <a:spcAft>
                <a:spcPts val="0"/>
              </a:spcAft>
              <a:buClr>
                <a:schemeClr val="accent1"/>
              </a:buClr>
              <a:buSzPts val="4800"/>
              <a:buNone/>
              <a:defRPr sz="6400">
                <a:solidFill>
                  <a:schemeClr val="accent1"/>
                </a:solidFill>
              </a:defRPr>
            </a:lvl7pPr>
            <a:lvl8pPr lvl="7">
              <a:spcBef>
                <a:spcPts val="0"/>
              </a:spcBef>
              <a:spcAft>
                <a:spcPts val="0"/>
              </a:spcAft>
              <a:buClr>
                <a:schemeClr val="accent1"/>
              </a:buClr>
              <a:buSzPts val="4800"/>
              <a:buNone/>
              <a:defRPr sz="6400">
                <a:solidFill>
                  <a:schemeClr val="accent1"/>
                </a:solidFill>
              </a:defRPr>
            </a:lvl8pPr>
            <a:lvl9pPr lvl="8">
              <a:spcBef>
                <a:spcPts val="0"/>
              </a:spcBef>
              <a:spcAft>
                <a:spcPts val="0"/>
              </a:spcAft>
              <a:buClr>
                <a:schemeClr val="accent1"/>
              </a:buClr>
              <a:buSzPts val="4800"/>
              <a:buNone/>
              <a:defRPr sz="6400">
                <a:solidFill>
                  <a:schemeClr val="accent1"/>
                </a:solidFill>
              </a:defRPr>
            </a:lvl9pPr>
          </a:lstStyle>
          <a:p>
            <a:endParaRPr/>
          </a:p>
        </p:txBody>
      </p:sp>
      <p:pic>
        <p:nvPicPr>
          <p:cNvPr id="29" name="Google Shape;29;p8"/>
          <p:cNvPicPr preferRelativeResize="0"/>
          <p:nvPr/>
        </p:nvPicPr>
        <p:blipFill>
          <a:blip r:embed="rId3">
            <a:alphaModFix/>
          </a:blip>
          <a:stretch>
            <a:fillRect/>
          </a:stretch>
        </p:blipFill>
        <p:spPr>
          <a:xfrm rot="5400000">
            <a:off x="4371899" y="552068"/>
            <a:ext cx="10168735" cy="3845065"/>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6429886" y="-469214"/>
            <a:ext cx="12413063" cy="4693700"/>
          </a:xfrm>
          <a:prstGeom prst="rect">
            <a:avLst/>
          </a:prstGeom>
          <a:noFill/>
          <a:ln>
            <a:noFill/>
          </a:ln>
        </p:spPr>
      </p:pic>
    </p:spTree>
    <p:extLst>
      <p:ext uri="{BB962C8B-B14F-4D97-AF65-F5344CB8AC3E}">
        <p14:creationId xmlns:p14="http://schemas.microsoft.com/office/powerpoint/2010/main" val="29606468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1251333" y="2359433"/>
            <a:ext cx="3828800" cy="1646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2133">
                <a:solidFill>
                  <a:schemeClr val="lt2"/>
                </a:solidFill>
              </a:defRPr>
            </a:lvl1pPr>
            <a:lvl2pPr lvl="1" algn="ctr">
              <a:lnSpc>
                <a:spcPct val="100000"/>
              </a:lnSpc>
              <a:spcBef>
                <a:spcPts val="0"/>
              </a:spcBef>
              <a:spcAft>
                <a:spcPts val="0"/>
              </a:spcAft>
              <a:buSzPts val="1600"/>
              <a:buNone/>
              <a:defRPr sz="2133"/>
            </a:lvl2pPr>
            <a:lvl3pPr lvl="2" algn="ctr">
              <a:lnSpc>
                <a:spcPct val="100000"/>
              </a:lnSpc>
              <a:spcBef>
                <a:spcPts val="0"/>
              </a:spcBef>
              <a:spcAft>
                <a:spcPts val="0"/>
              </a:spcAft>
              <a:buSzPts val="1600"/>
              <a:buNone/>
              <a:defRPr sz="2133"/>
            </a:lvl3pPr>
            <a:lvl4pPr lvl="3" algn="ctr">
              <a:lnSpc>
                <a:spcPct val="100000"/>
              </a:lnSpc>
              <a:spcBef>
                <a:spcPts val="0"/>
              </a:spcBef>
              <a:spcAft>
                <a:spcPts val="0"/>
              </a:spcAft>
              <a:buSzPts val="1600"/>
              <a:buNone/>
              <a:defRPr sz="2133"/>
            </a:lvl4pPr>
            <a:lvl5pPr lvl="4" algn="ctr">
              <a:lnSpc>
                <a:spcPct val="100000"/>
              </a:lnSpc>
              <a:spcBef>
                <a:spcPts val="0"/>
              </a:spcBef>
              <a:spcAft>
                <a:spcPts val="0"/>
              </a:spcAft>
              <a:buSzPts val="1600"/>
              <a:buNone/>
              <a:defRPr sz="2133"/>
            </a:lvl5pPr>
            <a:lvl6pPr lvl="5" algn="ctr">
              <a:lnSpc>
                <a:spcPct val="100000"/>
              </a:lnSpc>
              <a:spcBef>
                <a:spcPts val="0"/>
              </a:spcBef>
              <a:spcAft>
                <a:spcPts val="0"/>
              </a:spcAft>
              <a:buSzPts val="1600"/>
              <a:buNone/>
              <a:defRPr sz="2133"/>
            </a:lvl6pPr>
            <a:lvl7pPr lvl="6" algn="ctr">
              <a:lnSpc>
                <a:spcPct val="100000"/>
              </a:lnSpc>
              <a:spcBef>
                <a:spcPts val="0"/>
              </a:spcBef>
              <a:spcAft>
                <a:spcPts val="0"/>
              </a:spcAft>
              <a:buSzPts val="1600"/>
              <a:buNone/>
              <a:defRPr sz="2133"/>
            </a:lvl7pPr>
            <a:lvl8pPr lvl="7" algn="ctr">
              <a:lnSpc>
                <a:spcPct val="100000"/>
              </a:lnSpc>
              <a:spcBef>
                <a:spcPts val="0"/>
              </a:spcBef>
              <a:spcAft>
                <a:spcPts val="0"/>
              </a:spcAft>
              <a:buSzPts val="1600"/>
              <a:buNone/>
              <a:defRPr sz="2133"/>
            </a:lvl8pPr>
            <a:lvl9pPr lvl="8" algn="ctr">
              <a:lnSpc>
                <a:spcPct val="100000"/>
              </a:lnSpc>
              <a:spcBef>
                <a:spcPts val="0"/>
              </a:spcBef>
              <a:spcAft>
                <a:spcPts val="0"/>
              </a:spcAft>
              <a:buSzPts val="1600"/>
              <a:buNone/>
              <a:defRPr sz="2133"/>
            </a:lvl9pPr>
          </a:lstStyle>
          <a:p>
            <a:endParaRPr/>
          </a:p>
        </p:txBody>
      </p:sp>
      <p:sp>
        <p:nvSpPr>
          <p:cNvPr id="33" name="Google Shape;33;p9"/>
          <p:cNvSpPr txBox="1">
            <a:spLocks noGrp="1"/>
          </p:cNvSpPr>
          <p:nvPr>
            <p:ph type="body" idx="2"/>
          </p:nvPr>
        </p:nvSpPr>
        <p:spPr>
          <a:xfrm>
            <a:off x="6271167" y="1212800"/>
            <a:ext cx="4625200" cy="44324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Clr>
                <a:schemeClr val="lt1"/>
              </a:buClr>
              <a:buSzPts val="1400"/>
              <a:buChar char="●"/>
              <a:defRPr sz="1867">
                <a:solidFill>
                  <a:schemeClr val="lt1"/>
                </a:solidFill>
              </a:defRPr>
            </a:lvl1pPr>
            <a:lvl2pPr marL="1219170" lvl="1" indent="-423323">
              <a:spcBef>
                <a:spcPts val="2133"/>
              </a:spcBef>
              <a:spcAft>
                <a:spcPts val="0"/>
              </a:spcAft>
              <a:buClr>
                <a:schemeClr val="lt1"/>
              </a:buClr>
              <a:buSzPts val="1400"/>
              <a:buChar char="○"/>
              <a:defRPr>
                <a:solidFill>
                  <a:schemeClr val="lt1"/>
                </a:solidFill>
              </a:defRPr>
            </a:lvl2pPr>
            <a:lvl3pPr marL="1828754" lvl="2" indent="-423323">
              <a:spcBef>
                <a:spcPts val="2133"/>
              </a:spcBef>
              <a:spcAft>
                <a:spcPts val="0"/>
              </a:spcAft>
              <a:buClr>
                <a:schemeClr val="lt1"/>
              </a:buClr>
              <a:buSzPts val="1400"/>
              <a:buChar char="■"/>
              <a:defRPr>
                <a:solidFill>
                  <a:schemeClr val="lt1"/>
                </a:solidFill>
              </a:defRPr>
            </a:lvl3pPr>
            <a:lvl4pPr marL="2438339" lvl="3" indent="-423323">
              <a:spcBef>
                <a:spcPts val="2133"/>
              </a:spcBef>
              <a:spcAft>
                <a:spcPts val="0"/>
              </a:spcAft>
              <a:buClr>
                <a:schemeClr val="lt1"/>
              </a:buClr>
              <a:buSzPts val="1400"/>
              <a:buChar char="●"/>
              <a:defRPr>
                <a:solidFill>
                  <a:schemeClr val="lt1"/>
                </a:solidFill>
              </a:defRPr>
            </a:lvl4pPr>
            <a:lvl5pPr marL="3047924" lvl="4" indent="-423323">
              <a:spcBef>
                <a:spcPts val="2133"/>
              </a:spcBef>
              <a:spcAft>
                <a:spcPts val="0"/>
              </a:spcAft>
              <a:buClr>
                <a:schemeClr val="lt1"/>
              </a:buClr>
              <a:buSzPts val="1400"/>
              <a:buChar char="○"/>
              <a:defRPr>
                <a:solidFill>
                  <a:schemeClr val="lt1"/>
                </a:solidFill>
              </a:defRPr>
            </a:lvl5pPr>
            <a:lvl6pPr marL="3657509" lvl="5" indent="-423323">
              <a:spcBef>
                <a:spcPts val="2133"/>
              </a:spcBef>
              <a:spcAft>
                <a:spcPts val="0"/>
              </a:spcAft>
              <a:buClr>
                <a:schemeClr val="lt1"/>
              </a:buClr>
              <a:buSzPts val="1400"/>
              <a:buChar char="■"/>
              <a:defRPr>
                <a:solidFill>
                  <a:schemeClr val="lt1"/>
                </a:solidFill>
              </a:defRPr>
            </a:lvl6pPr>
            <a:lvl7pPr marL="4267093" lvl="6" indent="-423323">
              <a:spcBef>
                <a:spcPts val="2133"/>
              </a:spcBef>
              <a:spcAft>
                <a:spcPts val="0"/>
              </a:spcAft>
              <a:buClr>
                <a:schemeClr val="lt1"/>
              </a:buClr>
              <a:buSzPts val="1400"/>
              <a:buChar char="●"/>
              <a:defRPr>
                <a:solidFill>
                  <a:schemeClr val="lt1"/>
                </a:solidFill>
              </a:defRPr>
            </a:lvl7pPr>
            <a:lvl8pPr marL="4876678" lvl="7" indent="-423323">
              <a:spcBef>
                <a:spcPts val="2133"/>
              </a:spcBef>
              <a:spcAft>
                <a:spcPts val="0"/>
              </a:spcAft>
              <a:buClr>
                <a:schemeClr val="lt1"/>
              </a:buClr>
              <a:buSzPts val="1400"/>
              <a:buChar char="○"/>
              <a:defRPr>
                <a:solidFill>
                  <a:schemeClr val="lt1"/>
                </a:solidFill>
              </a:defRPr>
            </a:lvl8pPr>
            <a:lvl9pPr marL="5486263" lvl="8" indent="-423323">
              <a:spcBef>
                <a:spcPts val="2133"/>
              </a:spcBef>
              <a:spcAft>
                <a:spcPts val="2133"/>
              </a:spcAft>
              <a:buClr>
                <a:schemeClr val="lt1"/>
              </a:buClr>
              <a:buSzPts val="1400"/>
              <a:buChar char="■"/>
              <a:defRPr>
                <a:solidFill>
                  <a:schemeClr val="lt1"/>
                </a:solidFill>
              </a:defRPr>
            </a:lvl9pPr>
          </a:lstStyle>
          <a:p>
            <a:endParaRPr/>
          </a:p>
        </p:txBody>
      </p:sp>
      <p:sp>
        <p:nvSpPr>
          <p:cNvPr id="34" name="Google Shape;34;p9"/>
          <p:cNvSpPr txBox="1">
            <a:spLocks noGrp="1"/>
          </p:cNvSpPr>
          <p:nvPr>
            <p:ph type="title"/>
          </p:nvPr>
        </p:nvSpPr>
        <p:spPr>
          <a:xfrm>
            <a:off x="1251333" y="593367"/>
            <a:ext cx="4298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13742482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1251333" y="593367"/>
            <a:ext cx="7647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31949585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ig number">
  <p:cSld name="Big 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2561000" y="2179233"/>
            <a:ext cx="7070000" cy="1488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9600">
                <a:solidFill>
                  <a:schemeClr val="lt1"/>
                </a:solidFill>
              </a:defRPr>
            </a:lvl1pPr>
            <a:lvl2pPr lvl="1" algn="ctr">
              <a:spcBef>
                <a:spcPts val="0"/>
              </a:spcBef>
              <a:spcAft>
                <a:spcPts val="0"/>
              </a:spcAft>
              <a:buClr>
                <a:schemeClr val="lt1"/>
              </a:buClr>
              <a:buSzPts val="7200"/>
              <a:buNone/>
              <a:defRPr sz="9600">
                <a:solidFill>
                  <a:schemeClr val="lt1"/>
                </a:solidFill>
              </a:defRPr>
            </a:lvl2pPr>
            <a:lvl3pPr lvl="2" algn="ctr">
              <a:spcBef>
                <a:spcPts val="0"/>
              </a:spcBef>
              <a:spcAft>
                <a:spcPts val="0"/>
              </a:spcAft>
              <a:buClr>
                <a:schemeClr val="lt1"/>
              </a:buClr>
              <a:buSzPts val="7200"/>
              <a:buNone/>
              <a:defRPr sz="9600">
                <a:solidFill>
                  <a:schemeClr val="lt1"/>
                </a:solidFill>
              </a:defRPr>
            </a:lvl3pPr>
            <a:lvl4pPr lvl="3" algn="ctr">
              <a:spcBef>
                <a:spcPts val="0"/>
              </a:spcBef>
              <a:spcAft>
                <a:spcPts val="0"/>
              </a:spcAft>
              <a:buClr>
                <a:schemeClr val="lt1"/>
              </a:buClr>
              <a:buSzPts val="7200"/>
              <a:buNone/>
              <a:defRPr sz="9600">
                <a:solidFill>
                  <a:schemeClr val="lt1"/>
                </a:solidFill>
              </a:defRPr>
            </a:lvl4pPr>
            <a:lvl5pPr lvl="4" algn="ctr">
              <a:spcBef>
                <a:spcPts val="0"/>
              </a:spcBef>
              <a:spcAft>
                <a:spcPts val="0"/>
              </a:spcAft>
              <a:buClr>
                <a:schemeClr val="lt1"/>
              </a:buClr>
              <a:buSzPts val="7200"/>
              <a:buNone/>
              <a:defRPr sz="9600">
                <a:solidFill>
                  <a:schemeClr val="lt1"/>
                </a:solidFill>
              </a:defRPr>
            </a:lvl5pPr>
            <a:lvl6pPr lvl="5" algn="ctr">
              <a:spcBef>
                <a:spcPts val="0"/>
              </a:spcBef>
              <a:spcAft>
                <a:spcPts val="0"/>
              </a:spcAft>
              <a:buClr>
                <a:schemeClr val="lt1"/>
              </a:buClr>
              <a:buSzPts val="7200"/>
              <a:buNone/>
              <a:defRPr sz="9600">
                <a:solidFill>
                  <a:schemeClr val="lt1"/>
                </a:solidFill>
              </a:defRPr>
            </a:lvl6pPr>
            <a:lvl7pPr lvl="6" algn="ctr">
              <a:spcBef>
                <a:spcPts val="0"/>
              </a:spcBef>
              <a:spcAft>
                <a:spcPts val="0"/>
              </a:spcAft>
              <a:buClr>
                <a:schemeClr val="lt1"/>
              </a:buClr>
              <a:buSzPts val="7200"/>
              <a:buNone/>
              <a:defRPr sz="9600">
                <a:solidFill>
                  <a:schemeClr val="lt1"/>
                </a:solidFill>
              </a:defRPr>
            </a:lvl7pPr>
            <a:lvl8pPr lvl="7" algn="ctr">
              <a:spcBef>
                <a:spcPts val="0"/>
              </a:spcBef>
              <a:spcAft>
                <a:spcPts val="0"/>
              </a:spcAft>
              <a:buClr>
                <a:schemeClr val="lt1"/>
              </a:buClr>
              <a:buSzPts val="7200"/>
              <a:buNone/>
              <a:defRPr sz="9600">
                <a:solidFill>
                  <a:schemeClr val="lt1"/>
                </a:solidFill>
              </a:defRPr>
            </a:lvl8pPr>
            <a:lvl9pPr lvl="8" algn="ctr">
              <a:spcBef>
                <a:spcPts val="0"/>
              </a:spcBef>
              <a:spcAft>
                <a:spcPts val="0"/>
              </a:spcAft>
              <a:buClr>
                <a:schemeClr val="lt1"/>
              </a:buClr>
              <a:buSzPts val="7200"/>
              <a:buNone/>
              <a:defRPr sz="9600">
                <a:solidFill>
                  <a:schemeClr val="lt1"/>
                </a:solidFill>
              </a:defRPr>
            </a:lvl9pPr>
          </a:lstStyle>
          <a:p>
            <a:r>
              <a:t>xx%</a:t>
            </a:r>
          </a:p>
        </p:txBody>
      </p:sp>
      <p:sp>
        <p:nvSpPr>
          <p:cNvPr id="39" name="Google Shape;39;p11"/>
          <p:cNvSpPr txBox="1">
            <a:spLocks noGrp="1"/>
          </p:cNvSpPr>
          <p:nvPr>
            <p:ph type="body" idx="1"/>
          </p:nvPr>
        </p:nvSpPr>
        <p:spPr>
          <a:xfrm>
            <a:off x="3715400" y="4125967"/>
            <a:ext cx="4761200" cy="7560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Clr>
                <a:schemeClr val="accent1"/>
              </a:buClr>
              <a:buSzPts val="1800"/>
              <a:buChar char="●"/>
              <a:defRPr>
                <a:solidFill>
                  <a:schemeClr val="accent1"/>
                </a:solidFill>
              </a:defRPr>
            </a:lvl1pPr>
            <a:lvl2pPr marL="1219170" lvl="1" indent="-457189" algn="ctr">
              <a:spcBef>
                <a:spcPts val="2133"/>
              </a:spcBef>
              <a:spcAft>
                <a:spcPts val="0"/>
              </a:spcAft>
              <a:buClr>
                <a:schemeClr val="accent1"/>
              </a:buClr>
              <a:buSzPts val="1800"/>
              <a:buChar char="○"/>
              <a:defRPr sz="2400">
                <a:solidFill>
                  <a:schemeClr val="accent1"/>
                </a:solidFill>
              </a:defRPr>
            </a:lvl2pPr>
            <a:lvl3pPr marL="1828754" lvl="2" indent="-457189" algn="ctr">
              <a:spcBef>
                <a:spcPts val="2133"/>
              </a:spcBef>
              <a:spcAft>
                <a:spcPts val="0"/>
              </a:spcAft>
              <a:buClr>
                <a:schemeClr val="accent1"/>
              </a:buClr>
              <a:buSzPts val="1800"/>
              <a:buChar char="■"/>
              <a:defRPr sz="2400">
                <a:solidFill>
                  <a:schemeClr val="accent1"/>
                </a:solidFill>
              </a:defRPr>
            </a:lvl3pPr>
            <a:lvl4pPr marL="2438339" lvl="3" indent="-457189" algn="ctr">
              <a:spcBef>
                <a:spcPts val="2133"/>
              </a:spcBef>
              <a:spcAft>
                <a:spcPts val="0"/>
              </a:spcAft>
              <a:buClr>
                <a:schemeClr val="accent1"/>
              </a:buClr>
              <a:buSzPts val="1800"/>
              <a:buChar char="●"/>
              <a:defRPr sz="2400">
                <a:solidFill>
                  <a:schemeClr val="accent1"/>
                </a:solidFill>
              </a:defRPr>
            </a:lvl4pPr>
            <a:lvl5pPr marL="3047924" lvl="4" indent="-457189" algn="ctr">
              <a:spcBef>
                <a:spcPts val="2133"/>
              </a:spcBef>
              <a:spcAft>
                <a:spcPts val="0"/>
              </a:spcAft>
              <a:buClr>
                <a:schemeClr val="accent1"/>
              </a:buClr>
              <a:buSzPts val="1800"/>
              <a:buChar char="○"/>
              <a:defRPr sz="2400">
                <a:solidFill>
                  <a:schemeClr val="accent1"/>
                </a:solidFill>
              </a:defRPr>
            </a:lvl5pPr>
            <a:lvl6pPr marL="3657509" lvl="5" indent="-457189" algn="ctr">
              <a:spcBef>
                <a:spcPts val="2133"/>
              </a:spcBef>
              <a:spcAft>
                <a:spcPts val="0"/>
              </a:spcAft>
              <a:buClr>
                <a:schemeClr val="accent1"/>
              </a:buClr>
              <a:buSzPts val="1800"/>
              <a:buChar char="■"/>
              <a:defRPr sz="2400">
                <a:solidFill>
                  <a:schemeClr val="accent1"/>
                </a:solidFill>
              </a:defRPr>
            </a:lvl6pPr>
            <a:lvl7pPr marL="4267093" lvl="6" indent="-457189" algn="ctr">
              <a:spcBef>
                <a:spcPts val="2133"/>
              </a:spcBef>
              <a:spcAft>
                <a:spcPts val="0"/>
              </a:spcAft>
              <a:buClr>
                <a:schemeClr val="accent1"/>
              </a:buClr>
              <a:buSzPts val="1800"/>
              <a:buChar char="●"/>
              <a:defRPr sz="2400">
                <a:solidFill>
                  <a:schemeClr val="accent1"/>
                </a:solidFill>
              </a:defRPr>
            </a:lvl7pPr>
            <a:lvl8pPr marL="4876678" lvl="7" indent="-457189" algn="ctr">
              <a:spcBef>
                <a:spcPts val="2133"/>
              </a:spcBef>
              <a:spcAft>
                <a:spcPts val="0"/>
              </a:spcAft>
              <a:buClr>
                <a:schemeClr val="accent1"/>
              </a:buClr>
              <a:buSzPts val="1800"/>
              <a:buChar char="○"/>
              <a:defRPr sz="2400">
                <a:solidFill>
                  <a:schemeClr val="accent1"/>
                </a:solidFill>
              </a:defRPr>
            </a:lvl8pPr>
            <a:lvl9pPr marL="5486263" lvl="8" indent="-457189" algn="ctr">
              <a:spcBef>
                <a:spcPts val="2133"/>
              </a:spcBef>
              <a:spcAft>
                <a:spcPts val="2133"/>
              </a:spcAft>
              <a:buClr>
                <a:schemeClr val="accent1"/>
              </a:buClr>
              <a:buSzPts val="1800"/>
              <a:buChar char="■"/>
              <a:defRPr sz="2400">
                <a:solidFill>
                  <a:schemeClr val="accent1"/>
                </a:solidFill>
              </a:defRPr>
            </a:lvl9pPr>
          </a:lstStyle>
          <a:p>
            <a:endParaRPr/>
          </a:p>
        </p:txBody>
      </p:sp>
    </p:spTree>
    <p:extLst>
      <p:ext uri="{BB962C8B-B14F-4D97-AF65-F5344CB8AC3E}">
        <p14:creationId xmlns:p14="http://schemas.microsoft.com/office/powerpoint/2010/main" val="2952644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extLst>
      <p:ext uri="{BB962C8B-B14F-4D97-AF65-F5344CB8AC3E}">
        <p14:creationId xmlns:p14="http://schemas.microsoft.com/office/powerpoint/2010/main" val="5767125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Bullet Points">
  <p:cSld name="Title + Bullet Points">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1251333" y="593367"/>
            <a:ext cx="7647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1251333" y="1661367"/>
            <a:ext cx="9562800" cy="4053200"/>
          </a:xfrm>
          <a:prstGeom prst="rect">
            <a:avLst/>
          </a:prstGeom>
        </p:spPr>
        <p:txBody>
          <a:bodyPr spcFirstLastPara="1" wrap="square" lIns="91425" tIns="91425" rIns="91425" bIns="91425" anchor="t" anchorCtr="0">
            <a:noAutofit/>
          </a:bodyPr>
          <a:lstStyle>
            <a:lvl1pPr marL="609585" lvl="0" indent="-402157" rtl="0">
              <a:spcBef>
                <a:spcPts val="0"/>
              </a:spcBef>
              <a:spcAft>
                <a:spcPts val="0"/>
              </a:spcAft>
              <a:buClr>
                <a:schemeClr val="lt1"/>
              </a:buClr>
              <a:buSzPts val="1150"/>
              <a:buChar char="●"/>
              <a:defRPr sz="1533">
                <a:solidFill>
                  <a:schemeClr val="lt1"/>
                </a:solidFill>
              </a:defRPr>
            </a:lvl1pPr>
            <a:lvl2pPr marL="1219170" lvl="1" indent="-402157" rtl="0">
              <a:spcBef>
                <a:spcPts val="2133"/>
              </a:spcBef>
              <a:spcAft>
                <a:spcPts val="0"/>
              </a:spcAft>
              <a:buClr>
                <a:schemeClr val="lt1"/>
              </a:buClr>
              <a:buSzPts val="1150"/>
              <a:buChar char="○"/>
              <a:defRPr sz="1533">
                <a:solidFill>
                  <a:schemeClr val="lt1"/>
                </a:solidFill>
              </a:defRPr>
            </a:lvl2pPr>
            <a:lvl3pPr marL="1828754" lvl="2" indent="-402157" rtl="0">
              <a:spcBef>
                <a:spcPts val="2133"/>
              </a:spcBef>
              <a:spcAft>
                <a:spcPts val="0"/>
              </a:spcAft>
              <a:buClr>
                <a:schemeClr val="lt1"/>
              </a:buClr>
              <a:buSzPts val="1150"/>
              <a:buChar char="■"/>
              <a:defRPr sz="1533">
                <a:solidFill>
                  <a:schemeClr val="lt1"/>
                </a:solidFill>
              </a:defRPr>
            </a:lvl3pPr>
            <a:lvl4pPr marL="2438339" lvl="3" indent="-402157" rtl="0">
              <a:spcBef>
                <a:spcPts val="2133"/>
              </a:spcBef>
              <a:spcAft>
                <a:spcPts val="0"/>
              </a:spcAft>
              <a:buClr>
                <a:schemeClr val="lt1"/>
              </a:buClr>
              <a:buSzPts val="1150"/>
              <a:buChar char="●"/>
              <a:defRPr sz="1533">
                <a:solidFill>
                  <a:schemeClr val="lt1"/>
                </a:solidFill>
              </a:defRPr>
            </a:lvl4pPr>
            <a:lvl5pPr marL="3047924" lvl="4" indent="-402157" rtl="0">
              <a:spcBef>
                <a:spcPts val="2133"/>
              </a:spcBef>
              <a:spcAft>
                <a:spcPts val="0"/>
              </a:spcAft>
              <a:buClr>
                <a:schemeClr val="lt1"/>
              </a:buClr>
              <a:buSzPts val="1150"/>
              <a:buChar char="○"/>
              <a:defRPr sz="1533">
                <a:solidFill>
                  <a:schemeClr val="lt1"/>
                </a:solidFill>
              </a:defRPr>
            </a:lvl5pPr>
            <a:lvl6pPr marL="3657509" lvl="5" indent="-402157" rtl="0">
              <a:spcBef>
                <a:spcPts val="2133"/>
              </a:spcBef>
              <a:spcAft>
                <a:spcPts val="0"/>
              </a:spcAft>
              <a:buClr>
                <a:schemeClr val="lt1"/>
              </a:buClr>
              <a:buSzPts val="1150"/>
              <a:buChar char="■"/>
              <a:defRPr sz="1533">
                <a:solidFill>
                  <a:schemeClr val="lt1"/>
                </a:solidFill>
              </a:defRPr>
            </a:lvl6pPr>
            <a:lvl7pPr marL="4267093" lvl="6" indent="-402157" rtl="0">
              <a:spcBef>
                <a:spcPts val="2133"/>
              </a:spcBef>
              <a:spcAft>
                <a:spcPts val="0"/>
              </a:spcAft>
              <a:buClr>
                <a:schemeClr val="lt1"/>
              </a:buClr>
              <a:buSzPts val="1150"/>
              <a:buChar char="●"/>
              <a:defRPr sz="1533">
                <a:solidFill>
                  <a:schemeClr val="lt1"/>
                </a:solidFill>
              </a:defRPr>
            </a:lvl7pPr>
            <a:lvl8pPr marL="4876678" lvl="7" indent="-402157" rtl="0">
              <a:spcBef>
                <a:spcPts val="2133"/>
              </a:spcBef>
              <a:spcAft>
                <a:spcPts val="0"/>
              </a:spcAft>
              <a:buClr>
                <a:schemeClr val="lt1"/>
              </a:buClr>
              <a:buSzPts val="1150"/>
              <a:buChar char="○"/>
              <a:defRPr sz="1533">
                <a:solidFill>
                  <a:schemeClr val="lt1"/>
                </a:solidFill>
              </a:defRPr>
            </a:lvl8pPr>
            <a:lvl9pPr marL="5486263" lvl="8" indent="-402157" rtl="0">
              <a:spcBef>
                <a:spcPts val="2133"/>
              </a:spcBef>
              <a:spcAft>
                <a:spcPts val="2133"/>
              </a:spcAft>
              <a:buClr>
                <a:schemeClr val="lt1"/>
              </a:buClr>
              <a:buSzPts val="1150"/>
              <a:buChar char="■"/>
              <a:defRPr sz="1533">
                <a:solidFill>
                  <a:schemeClr val="lt1"/>
                </a:solidFill>
              </a:defRPr>
            </a:lvl9pPr>
          </a:lstStyle>
          <a:p>
            <a:endParaRPr/>
          </a:p>
        </p:txBody>
      </p:sp>
    </p:spTree>
    <p:extLst>
      <p:ext uri="{BB962C8B-B14F-4D97-AF65-F5344CB8AC3E}">
        <p14:creationId xmlns:p14="http://schemas.microsoft.com/office/powerpoint/2010/main" val="26522643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B79A4-6126-FD48-6557-D4D3DA6C9A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FB5127B-308B-DEB1-2FDB-9596E73C86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FCE323-ABD9-0FAC-F536-92A42D793107}"/>
              </a:ext>
            </a:extLst>
          </p:cNvPr>
          <p:cNvSpPr>
            <a:spLocks noGrp="1"/>
          </p:cNvSpPr>
          <p:nvPr>
            <p:ph type="dt" sz="half" idx="10"/>
          </p:nvPr>
        </p:nvSpPr>
        <p:spPr/>
        <p:txBody>
          <a:bodyPr/>
          <a:lstStyle/>
          <a:p>
            <a:fld id="{1AA33C2E-ACD7-4FAF-BDA5-82DD2B1F0693}" type="datetimeFigureOut">
              <a:rPr lang="en-IN" smtClean="0"/>
              <a:t>04/09/23</a:t>
            </a:fld>
            <a:endParaRPr lang="en-IN"/>
          </a:p>
        </p:txBody>
      </p:sp>
      <p:sp>
        <p:nvSpPr>
          <p:cNvPr id="5" name="Footer Placeholder 4">
            <a:extLst>
              <a:ext uri="{FF2B5EF4-FFF2-40B4-BE49-F238E27FC236}">
                <a16:creationId xmlns:a16="http://schemas.microsoft.com/office/drawing/2014/main" id="{00AB841A-BC67-CCC5-9182-25668B27324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6FDA6DB-EB22-D506-F444-66443802CA76}"/>
              </a:ext>
            </a:extLst>
          </p:cNvPr>
          <p:cNvSpPr>
            <a:spLocks noGrp="1"/>
          </p:cNvSpPr>
          <p:nvPr>
            <p:ph type="sldNum" sz="quarter" idx="12"/>
          </p:nvPr>
        </p:nvSpPr>
        <p:spPr/>
        <p:txBody>
          <a:bodyPr/>
          <a:lstStyle/>
          <a:p>
            <a:fld id="{B233F6EC-4200-4C76-9BD7-4EA234EFB5BD}" type="slidenum">
              <a:rPr lang="en-IN" smtClean="0"/>
              <a:t>‹#›</a:t>
            </a:fld>
            <a:endParaRPr lang="en-IN"/>
          </a:p>
        </p:txBody>
      </p:sp>
    </p:spTree>
    <p:extLst>
      <p:ext uri="{BB962C8B-B14F-4D97-AF65-F5344CB8AC3E}">
        <p14:creationId xmlns:p14="http://schemas.microsoft.com/office/powerpoint/2010/main" val="26361798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4717996" y="34874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46" name="Google Shape;46;p14"/>
          <p:cNvSpPr txBox="1">
            <a:spLocks noGrp="1"/>
          </p:cNvSpPr>
          <p:nvPr>
            <p:ph type="subTitle" idx="1"/>
          </p:nvPr>
        </p:nvSpPr>
        <p:spPr>
          <a:xfrm>
            <a:off x="4717996" y="41974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47" name="Google Shape;47;p14"/>
          <p:cNvSpPr txBox="1">
            <a:spLocks noGrp="1"/>
          </p:cNvSpPr>
          <p:nvPr>
            <p:ph type="title" idx="2"/>
          </p:nvPr>
        </p:nvSpPr>
        <p:spPr>
          <a:xfrm>
            <a:off x="8038071" y="34874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48" name="Google Shape;48;p14"/>
          <p:cNvSpPr txBox="1">
            <a:spLocks noGrp="1"/>
          </p:cNvSpPr>
          <p:nvPr>
            <p:ph type="subTitle" idx="3"/>
          </p:nvPr>
        </p:nvSpPr>
        <p:spPr>
          <a:xfrm>
            <a:off x="8038071" y="41974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49" name="Google Shape;49;p14"/>
          <p:cNvSpPr txBox="1">
            <a:spLocks noGrp="1"/>
          </p:cNvSpPr>
          <p:nvPr>
            <p:ph type="title" idx="4"/>
          </p:nvPr>
        </p:nvSpPr>
        <p:spPr>
          <a:xfrm>
            <a:off x="1397929" y="34874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50" name="Google Shape;50;p14"/>
          <p:cNvSpPr txBox="1">
            <a:spLocks noGrp="1"/>
          </p:cNvSpPr>
          <p:nvPr>
            <p:ph type="subTitle" idx="5"/>
          </p:nvPr>
        </p:nvSpPr>
        <p:spPr>
          <a:xfrm>
            <a:off x="1397929" y="41974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51" name="Google Shape;51;p14"/>
          <p:cNvSpPr txBox="1">
            <a:spLocks noGrp="1"/>
          </p:cNvSpPr>
          <p:nvPr>
            <p:ph type="title" idx="6" hasCustomPrompt="1"/>
          </p:nvPr>
        </p:nvSpPr>
        <p:spPr>
          <a:xfrm>
            <a:off x="1397933" y="2360933"/>
            <a:ext cx="2756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4800">
                <a:solidFill>
                  <a:schemeClr val="lt2"/>
                </a:solidFill>
              </a:defRPr>
            </a:lvl1pPr>
            <a:lvl2pPr lvl="1" algn="ctr" rtl="0">
              <a:spcBef>
                <a:spcPts val="0"/>
              </a:spcBef>
              <a:spcAft>
                <a:spcPts val="0"/>
              </a:spcAft>
              <a:buClr>
                <a:schemeClr val="lt2"/>
              </a:buClr>
              <a:buSzPts val="3600"/>
              <a:buNone/>
              <a:defRPr sz="4800">
                <a:solidFill>
                  <a:schemeClr val="lt2"/>
                </a:solidFill>
              </a:defRPr>
            </a:lvl2pPr>
            <a:lvl3pPr lvl="2" algn="ctr" rtl="0">
              <a:spcBef>
                <a:spcPts val="0"/>
              </a:spcBef>
              <a:spcAft>
                <a:spcPts val="0"/>
              </a:spcAft>
              <a:buClr>
                <a:schemeClr val="lt2"/>
              </a:buClr>
              <a:buSzPts val="3600"/>
              <a:buNone/>
              <a:defRPr sz="4800">
                <a:solidFill>
                  <a:schemeClr val="lt2"/>
                </a:solidFill>
              </a:defRPr>
            </a:lvl3pPr>
            <a:lvl4pPr lvl="3" algn="ctr" rtl="0">
              <a:spcBef>
                <a:spcPts val="0"/>
              </a:spcBef>
              <a:spcAft>
                <a:spcPts val="0"/>
              </a:spcAft>
              <a:buClr>
                <a:schemeClr val="lt2"/>
              </a:buClr>
              <a:buSzPts val="3600"/>
              <a:buNone/>
              <a:defRPr sz="4800">
                <a:solidFill>
                  <a:schemeClr val="lt2"/>
                </a:solidFill>
              </a:defRPr>
            </a:lvl4pPr>
            <a:lvl5pPr lvl="4" algn="ctr" rtl="0">
              <a:spcBef>
                <a:spcPts val="0"/>
              </a:spcBef>
              <a:spcAft>
                <a:spcPts val="0"/>
              </a:spcAft>
              <a:buClr>
                <a:schemeClr val="lt2"/>
              </a:buClr>
              <a:buSzPts val="3600"/>
              <a:buNone/>
              <a:defRPr sz="4800">
                <a:solidFill>
                  <a:schemeClr val="lt2"/>
                </a:solidFill>
              </a:defRPr>
            </a:lvl5pPr>
            <a:lvl6pPr lvl="5" algn="ctr" rtl="0">
              <a:spcBef>
                <a:spcPts val="0"/>
              </a:spcBef>
              <a:spcAft>
                <a:spcPts val="0"/>
              </a:spcAft>
              <a:buClr>
                <a:schemeClr val="lt2"/>
              </a:buClr>
              <a:buSzPts val="3600"/>
              <a:buNone/>
              <a:defRPr sz="4800">
                <a:solidFill>
                  <a:schemeClr val="lt2"/>
                </a:solidFill>
              </a:defRPr>
            </a:lvl6pPr>
            <a:lvl7pPr lvl="6" algn="ctr" rtl="0">
              <a:spcBef>
                <a:spcPts val="0"/>
              </a:spcBef>
              <a:spcAft>
                <a:spcPts val="0"/>
              </a:spcAft>
              <a:buClr>
                <a:schemeClr val="lt2"/>
              </a:buClr>
              <a:buSzPts val="3600"/>
              <a:buNone/>
              <a:defRPr sz="4800">
                <a:solidFill>
                  <a:schemeClr val="lt2"/>
                </a:solidFill>
              </a:defRPr>
            </a:lvl7pPr>
            <a:lvl8pPr lvl="7" algn="ctr" rtl="0">
              <a:spcBef>
                <a:spcPts val="0"/>
              </a:spcBef>
              <a:spcAft>
                <a:spcPts val="0"/>
              </a:spcAft>
              <a:buClr>
                <a:schemeClr val="lt2"/>
              </a:buClr>
              <a:buSzPts val="3600"/>
              <a:buNone/>
              <a:defRPr sz="4800">
                <a:solidFill>
                  <a:schemeClr val="lt2"/>
                </a:solidFill>
              </a:defRPr>
            </a:lvl8pPr>
            <a:lvl9pPr lvl="8" algn="ctr" rtl="0">
              <a:spcBef>
                <a:spcPts val="0"/>
              </a:spcBef>
              <a:spcAft>
                <a:spcPts val="0"/>
              </a:spcAft>
              <a:buClr>
                <a:schemeClr val="lt2"/>
              </a:buClr>
              <a:buSzPts val="3600"/>
              <a:buNone/>
              <a:defRPr sz="4800">
                <a:solidFill>
                  <a:schemeClr val="lt2"/>
                </a:solidFill>
              </a:defRPr>
            </a:lvl9pPr>
          </a:lstStyle>
          <a:p>
            <a:r>
              <a:t>xx%</a:t>
            </a:r>
          </a:p>
        </p:txBody>
      </p:sp>
      <p:sp>
        <p:nvSpPr>
          <p:cNvPr id="52" name="Google Shape;52;p14"/>
          <p:cNvSpPr txBox="1">
            <a:spLocks noGrp="1"/>
          </p:cNvSpPr>
          <p:nvPr>
            <p:ph type="title" idx="7" hasCustomPrompt="1"/>
          </p:nvPr>
        </p:nvSpPr>
        <p:spPr>
          <a:xfrm>
            <a:off x="4718000" y="2360933"/>
            <a:ext cx="2756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4800">
                <a:solidFill>
                  <a:schemeClr val="lt2"/>
                </a:solidFill>
              </a:defRPr>
            </a:lvl1pPr>
            <a:lvl2pPr lvl="1" algn="ctr" rtl="0">
              <a:spcBef>
                <a:spcPts val="0"/>
              </a:spcBef>
              <a:spcAft>
                <a:spcPts val="0"/>
              </a:spcAft>
              <a:buClr>
                <a:schemeClr val="lt2"/>
              </a:buClr>
              <a:buSzPts val="3600"/>
              <a:buNone/>
              <a:defRPr sz="4800">
                <a:solidFill>
                  <a:schemeClr val="lt2"/>
                </a:solidFill>
              </a:defRPr>
            </a:lvl2pPr>
            <a:lvl3pPr lvl="2" algn="ctr" rtl="0">
              <a:spcBef>
                <a:spcPts val="0"/>
              </a:spcBef>
              <a:spcAft>
                <a:spcPts val="0"/>
              </a:spcAft>
              <a:buClr>
                <a:schemeClr val="lt2"/>
              </a:buClr>
              <a:buSzPts val="3600"/>
              <a:buNone/>
              <a:defRPr sz="4800">
                <a:solidFill>
                  <a:schemeClr val="lt2"/>
                </a:solidFill>
              </a:defRPr>
            </a:lvl3pPr>
            <a:lvl4pPr lvl="3" algn="ctr" rtl="0">
              <a:spcBef>
                <a:spcPts val="0"/>
              </a:spcBef>
              <a:spcAft>
                <a:spcPts val="0"/>
              </a:spcAft>
              <a:buClr>
                <a:schemeClr val="lt2"/>
              </a:buClr>
              <a:buSzPts val="3600"/>
              <a:buNone/>
              <a:defRPr sz="4800">
                <a:solidFill>
                  <a:schemeClr val="lt2"/>
                </a:solidFill>
              </a:defRPr>
            </a:lvl4pPr>
            <a:lvl5pPr lvl="4" algn="ctr" rtl="0">
              <a:spcBef>
                <a:spcPts val="0"/>
              </a:spcBef>
              <a:spcAft>
                <a:spcPts val="0"/>
              </a:spcAft>
              <a:buClr>
                <a:schemeClr val="lt2"/>
              </a:buClr>
              <a:buSzPts val="3600"/>
              <a:buNone/>
              <a:defRPr sz="4800">
                <a:solidFill>
                  <a:schemeClr val="lt2"/>
                </a:solidFill>
              </a:defRPr>
            </a:lvl5pPr>
            <a:lvl6pPr lvl="5" algn="ctr" rtl="0">
              <a:spcBef>
                <a:spcPts val="0"/>
              </a:spcBef>
              <a:spcAft>
                <a:spcPts val="0"/>
              </a:spcAft>
              <a:buClr>
                <a:schemeClr val="lt2"/>
              </a:buClr>
              <a:buSzPts val="3600"/>
              <a:buNone/>
              <a:defRPr sz="4800">
                <a:solidFill>
                  <a:schemeClr val="lt2"/>
                </a:solidFill>
              </a:defRPr>
            </a:lvl6pPr>
            <a:lvl7pPr lvl="6" algn="ctr" rtl="0">
              <a:spcBef>
                <a:spcPts val="0"/>
              </a:spcBef>
              <a:spcAft>
                <a:spcPts val="0"/>
              </a:spcAft>
              <a:buClr>
                <a:schemeClr val="lt2"/>
              </a:buClr>
              <a:buSzPts val="3600"/>
              <a:buNone/>
              <a:defRPr sz="4800">
                <a:solidFill>
                  <a:schemeClr val="lt2"/>
                </a:solidFill>
              </a:defRPr>
            </a:lvl7pPr>
            <a:lvl8pPr lvl="7" algn="ctr" rtl="0">
              <a:spcBef>
                <a:spcPts val="0"/>
              </a:spcBef>
              <a:spcAft>
                <a:spcPts val="0"/>
              </a:spcAft>
              <a:buClr>
                <a:schemeClr val="lt2"/>
              </a:buClr>
              <a:buSzPts val="3600"/>
              <a:buNone/>
              <a:defRPr sz="4800">
                <a:solidFill>
                  <a:schemeClr val="lt2"/>
                </a:solidFill>
              </a:defRPr>
            </a:lvl8pPr>
            <a:lvl9pPr lvl="8" algn="ctr" rtl="0">
              <a:spcBef>
                <a:spcPts val="0"/>
              </a:spcBef>
              <a:spcAft>
                <a:spcPts val="0"/>
              </a:spcAft>
              <a:buClr>
                <a:schemeClr val="lt2"/>
              </a:buClr>
              <a:buSzPts val="3600"/>
              <a:buNone/>
              <a:defRPr sz="4800">
                <a:solidFill>
                  <a:schemeClr val="lt2"/>
                </a:solidFill>
              </a:defRPr>
            </a:lvl9pPr>
          </a:lstStyle>
          <a:p>
            <a:r>
              <a:t>xx%</a:t>
            </a:r>
          </a:p>
        </p:txBody>
      </p:sp>
      <p:sp>
        <p:nvSpPr>
          <p:cNvPr id="53" name="Google Shape;53;p14"/>
          <p:cNvSpPr txBox="1">
            <a:spLocks noGrp="1"/>
          </p:cNvSpPr>
          <p:nvPr>
            <p:ph type="title" idx="8" hasCustomPrompt="1"/>
          </p:nvPr>
        </p:nvSpPr>
        <p:spPr>
          <a:xfrm>
            <a:off x="8038067" y="2360933"/>
            <a:ext cx="2756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4800">
                <a:solidFill>
                  <a:schemeClr val="lt2"/>
                </a:solidFill>
              </a:defRPr>
            </a:lvl1pPr>
            <a:lvl2pPr lvl="1" algn="ctr" rtl="0">
              <a:spcBef>
                <a:spcPts val="0"/>
              </a:spcBef>
              <a:spcAft>
                <a:spcPts val="0"/>
              </a:spcAft>
              <a:buClr>
                <a:schemeClr val="lt2"/>
              </a:buClr>
              <a:buSzPts val="3600"/>
              <a:buNone/>
              <a:defRPr sz="4800">
                <a:solidFill>
                  <a:schemeClr val="lt2"/>
                </a:solidFill>
              </a:defRPr>
            </a:lvl2pPr>
            <a:lvl3pPr lvl="2" algn="ctr" rtl="0">
              <a:spcBef>
                <a:spcPts val="0"/>
              </a:spcBef>
              <a:spcAft>
                <a:spcPts val="0"/>
              </a:spcAft>
              <a:buClr>
                <a:schemeClr val="lt2"/>
              </a:buClr>
              <a:buSzPts val="3600"/>
              <a:buNone/>
              <a:defRPr sz="4800">
                <a:solidFill>
                  <a:schemeClr val="lt2"/>
                </a:solidFill>
              </a:defRPr>
            </a:lvl3pPr>
            <a:lvl4pPr lvl="3" algn="ctr" rtl="0">
              <a:spcBef>
                <a:spcPts val="0"/>
              </a:spcBef>
              <a:spcAft>
                <a:spcPts val="0"/>
              </a:spcAft>
              <a:buClr>
                <a:schemeClr val="lt2"/>
              </a:buClr>
              <a:buSzPts val="3600"/>
              <a:buNone/>
              <a:defRPr sz="4800">
                <a:solidFill>
                  <a:schemeClr val="lt2"/>
                </a:solidFill>
              </a:defRPr>
            </a:lvl4pPr>
            <a:lvl5pPr lvl="4" algn="ctr" rtl="0">
              <a:spcBef>
                <a:spcPts val="0"/>
              </a:spcBef>
              <a:spcAft>
                <a:spcPts val="0"/>
              </a:spcAft>
              <a:buClr>
                <a:schemeClr val="lt2"/>
              </a:buClr>
              <a:buSzPts val="3600"/>
              <a:buNone/>
              <a:defRPr sz="4800">
                <a:solidFill>
                  <a:schemeClr val="lt2"/>
                </a:solidFill>
              </a:defRPr>
            </a:lvl5pPr>
            <a:lvl6pPr lvl="5" algn="ctr" rtl="0">
              <a:spcBef>
                <a:spcPts val="0"/>
              </a:spcBef>
              <a:spcAft>
                <a:spcPts val="0"/>
              </a:spcAft>
              <a:buClr>
                <a:schemeClr val="lt2"/>
              </a:buClr>
              <a:buSzPts val="3600"/>
              <a:buNone/>
              <a:defRPr sz="4800">
                <a:solidFill>
                  <a:schemeClr val="lt2"/>
                </a:solidFill>
              </a:defRPr>
            </a:lvl6pPr>
            <a:lvl7pPr lvl="6" algn="ctr" rtl="0">
              <a:spcBef>
                <a:spcPts val="0"/>
              </a:spcBef>
              <a:spcAft>
                <a:spcPts val="0"/>
              </a:spcAft>
              <a:buClr>
                <a:schemeClr val="lt2"/>
              </a:buClr>
              <a:buSzPts val="3600"/>
              <a:buNone/>
              <a:defRPr sz="4800">
                <a:solidFill>
                  <a:schemeClr val="lt2"/>
                </a:solidFill>
              </a:defRPr>
            </a:lvl7pPr>
            <a:lvl8pPr lvl="7" algn="ctr" rtl="0">
              <a:spcBef>
                <a:spcPts val="0"/>
              </a:spcBef>
              <a:spcAft>
                <a:spcPts val="0"/>
              </a:spcAft>
              <a:buClr>
                <a:schemeClr val="lt2"/>
              </a:buClr>
              <a:buSzPts val="3600"/>
              <a:buNone/>
              <a:defRPr sz="4800">
                <a:solidFill>
                  <a:schemeClr val="lt2"/>
                </a:solidFill>
              </a:defRPr>
            </a:lvl8pPr>
            <a:lvl9pPr lvl="8" algn="ctr" rtl="0">
              <a:spcBef>
                <a:spcPts val="0"/>
              </a:spcBef>
              <a:spcAft>
                <a:spcPts val="0"/>
              </a:spcAft>
              <a:buClr>
                <a:schemeClr val="lt2"/>
              </a:buClr>
              <a:buSzPts val="3600"/>
              <a:buNone/>
              <a:defRPr sz="4800">
                <a:solidFill>
                  <a:schemeClr val="lt2"/>
                </a:solidFill>
              </a:defRPr>
            </a:lvl9pPr>
          </a:lstStyle>
          <a:p>
            <a:r>
              <a:t>xx%</a:t>
            </a:r>
          </a:p>
        </p:txBody>
      </p:sp>
    </p:spTree>
    <p:extLst>
      <p:ext uri="{BB962C8B-B14F-4D97-AF65-F5344CB8AC3E}">
        <p14:creationId xmlns:p14="http://schemas.microsoft.com/office/powerpoint/2010/main" val="22214201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ig Text">
  <p:cSld name="Big Text">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5714000" y="3777167"/>
            <a:ext cx="4876400" cy="8596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8000" b="1">
                <a:solidFill>
                  <a:schemeClr val="lt1"/>
                </a:solidFill>
              </a:defRPr>
            </a:lvl1pPr>
            <a:lvl2pPr lvl="1" algn="ctr" rtl="0">
              <a:spcBef>
                <a:spcPts val="0"/>
              </a:spcBef>
              <a:spcAft>
                <a:spcPts val="0"/>
              </a:spcAft>
              <a:buClr>
                <a:schemeClr val="lt1"/>
              </a:buClr>
              <a:buSzPts val="3600"/>
              <a:buNone/>
              <a:defRPr sz="4800" b="1">
                <a:solidFill>
                  <a:schemeClr val="lt1"/>
                </a:solidFill>
              </a:defRPr>
            </a:lvl2pPr>
            <a:lvl3pPr lvl="2" algn="ctr" rtl="0">
              <a:spcBef>
                <a:spcPts val="0"/>
              </a:spcBef>
              <a:spcAft>
                <a:spcPts val="0"/>
              </a:spcAft>
              <a:buClr>
                <a:schemeClr val="lt1"/>
              </a:buClr>
              <a:buSzPts val="3600"/>
              <a:buNone/>
              <a:defRPr sz="4800" b="1">
                <a:solidFill>
                  <a:schemeClr val="lt1"/>
                </a:solidFill>
              </a:defRPr>
            </a:lvl3pPr>
            <a:lvl4pPr lvl="3" algn="ctr" rtl="0">
              <a:spcBef>
                <a:spcPts val="0"/>
              </a:spcBef>
              <a:spcAft>
                <a:spcPts val="0"/>
              </a:spcAft>
              <a:buClr>
                <a:schemeClr val="lt1"/>
              </a:buClr>
              <a:buSzPts val="3600"/>
              <a:buNone/>
              <a:defRPr sz="4800" b="1">
                <a:solidFill>
                  <a:schemeClr val="lt1"/>
                </a:solidFill>
              </a:defRPr>
            </a:lvl4pPr>
            <a:lvl5pPr lvl="4" algn="ctr" rtl="0">
              <a:spcBef>
                <a:spcPts val="0"/>
              </a:spcBef>
              <a:spcAft>
                <a:spcPts val="0"/>
              </a:spcAft>
              <a:buClr>
                <a:schemeClr val="lt1"/>
              </a:buClr>
              <a:buSzPts val="3600"/>
              <a:buNone/>
              <a:defRPr sz="4800" b="1">
                <a:solidFill>
                  <a:schemeClr val="lt1"/>
                </a:solidFill>
              </a:defRPr>
            </a:lvl5pPr>
            <a:lvl6pPr lvl="5" algn="ctr" rtl="0">
              <a:spcBef>
                <a:spcPts val="0"/>
              </a:spcBef>
              <a:spcAft>
                <a:spcPts val="0"/>
              </a:spcAft>
              <a:buClr>
                <a:schemeClr val="lt1"/>
              </a:buClr>
              <a:buSzPts val="3600"/>
              <a:buNone/>
              <a:defRPr sz="4800" b="1">
                <a:solidFill>
                  <a:schemeClr val="lt1"/>
                </a:solidFill>
              </a:defRPr>
            </a:lvl6pPr>
            <a:lvl7pPr lvl="6" algn="ctr" rtl="0">
              <a:spcBef>
                <a:spcPts val="0"/>
              </a:spcBef>
              <a:spcAft>
                <a:spcPts val="0"/>
              </a:spcAft>
              <a:buClr>
                <a:schemeClr val="lt1"/>
              </a:buClr>
              <a:buSzPts val="3600"/>
              <a:buNone/>
              <a:defRPr sz="4800" b="1">
                <a:solidFill>
                  <a:schemeClr val="lt1"/>
                </a:solidFill>
              </a:defRPr>
            </a:lvl7pPr>
            <a:lvl8pPr lvl="7" algn="ctr" rtl="0">
              <a:spcBef>
                <a:spcPts val="0"/>
              </a:spcBef>
              <a:spcAft>
                <a:spcPts val="0"/>
              </a:spcAft>
              <a:buClr>
                <a:schemeClr val="lt1"/>
              </a:buClr>
              <a:buSzPts val="3600"/>
              <a:buNone/>
              <a:defRPr sz="4800" b="1">
                <a:solidFill>
                  <a:schemeClr val="lt1"/>
                </a:solidFill>
              </a:defRPr>
            </a:lvl8pPr>
            <a:lvl9pPr lvl="8" algn="ctr" rtl="0">
              <a:spcBef>
                <a:spcPts val="0"/>
              </a:spcBef>
              <a:spcAft>
                <a:spcPts val="0"/>
              </a:spcAft>
              <a:buClr>
                <a:schemeClr val="lt1"/>
              </a:buClr>
              <a:buSzPts val="3600"/>
              <a:buNone/>
              <a:defRPr sz="4800" b="1">
                <a:solidFill>
                  <a:schemeClr val="lt1"/>
                </a:solidFill>
              </a:defRPr>
            </a:lvl9pPr>
          </a:lstStyle>
          <a:p>
            <a:endParaRPr/>
          </a:p>
        </p:txBody>
      </p:sp>
      <p:sp>
        <p:nvSpPr>
          <p:cNvPr id="56" name="Google Shape;56;p15"/>
          <p:cNvSpPr txBox="1">
            <a:spLocks noGrp="1"/>
          </p:cNvSpPr>
          <p:nvPr>
            <p:ph type="subTitle" idx="1"/>
          </p:nvPr>
        </p:nvSpPr>
        <p:spPr>
          <a:xfrm>
            <a:off x="5525400" y="4733133"/>
            <a:ext cx="52536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endParaRPr/>
          </a:p>
        </p:txBody>
      </p:sp>
    </p:spTree>
    <p:extLst>
      <p:ext uri="{BB962C8B-B14F-4D97-AF65-F5344CB8AC3E}">
        <p14:creationId xmlns:p14="http://schemas.microsoft.com/office/powerpoint/2010/main" val="19869872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2467367" y="1543900"/>
            <a:ext cx="7257200" cy="347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4000" b="1">
                <a:solidFill>
                  <a:schemeClr val="lt1"/>
                </a:solidFill>
              </a:defRPr>
            </a:lvl1pPr>
            <a:lvl2pPr lvl="1" algn="ctr" rtl="0">
              <a:spcBef>
                <a:spcPts val="0"/>
              </a:spcBef>
              <a:spcAft>
                <a:spcPts val="0"/>
              </a:spcAft>
              <a:buClr>
                <a:schemeClr val="lt1"/>
              </a:buClr>
              <a:buSzPts val="3000"/>
              <a:buNone/>
              <a:defRPr sz="4000" b="1">
                <a:solidFill>
                  <a:schemeClr val="lt1"/>
                </a:solidFill>
              </a:defRPr>
            </a:lvl2pPr>
            <a:lvl3pPr lvl="2" algn="ctr" rtl="0">
              <a:spcBef>
                <a:spcPts val="0"/>
              </a:spcBef>
              <a:spcAft>
                <a:spcPts val="0"/>
              </a:spcAft>
              <a:buClr>
                <a:schemeClr val="lt1"/>
              </a:buClr>
              <a:buSzPts val="3000"/>
              <a:buNone/>
              <a:defRPr sz="4000" b="1">
                <a:solidFill>
                  <a:schemeClr val="lt1"/>
                </a:solidFill>
              </a:defRPr>
            </a:lvl3pPr>
            <a:lvl4pPr lvl="3" algn="ctr" rtl="0">
              <a:spcBef>
                <a:spcPts val="0"/>
              </a:spcBef>
              <a:spcAft>
                <a:spcPts val="0"/>
              </a:spcAft>
              <a:buClr>
                <a:schemeClr val="lt1"/>
              </a:buClr>
              <a:buSzPts val="3000"/>
              <a:buNone/>
              <a:defRPr sz="4000" b="1">
                <a:solidFill>
                  <a:schemeClr val="lt1"/>
                </a:solidFill>
              </a:defRPr>
            </a:lvl4pPr>
            <a:lvl5pPr lvl="4" algn="ctr" rtl="0">
              <a:spcBef>
                <a:spcPts val="0"/>
              </a:spcBef>
              <a:spcAft>
                <a:spcPts val="0"/>
              </a:spcAft>
              <a:buClr>
                <a:schemeClr val="lt1"/>
              </a:buClr>
              <a:buSzPts val="3000"/>
              <a:buNone/>
              <a:defRPr sz="4000" b="1">
                <a:solidFill>
                  <a:schemeClr val="lt1"/>
                </a:solidFill>
              </a:defRPr>
            </a:lvl5pPr>
            <a:lvl6pPr lvl="5" algn="ctr" rtl="0">
              <a:spcBef>
                <a:spcPts val="0"/>
              </a:spcBef>
              <a:spcAft>
                <a:spcPts val="0"/>
              </a:spcAft>
              <a:buClr>
                <a:schemeClr val="lt1"/>
              </a:buClr>
              <a:buSzPts val="3000"/>
              <a:buNone/>
              <a:defRPr sz="4000" b="1">
                <a:solidFill>
                  <a:schemeClr val="lt1"/>
                </a:solidFill>
              </a:defRPr>
            </a:lvl6pPr>
            <a:lvl7pPr lvl="6" algn="ctr" rtl="0">
              <a:spcBef>
                <a:spcPts val="0"/>
              </a:spcBef>
              <a:spcAft>
                <a:spcPts val="0"/>
              </a:spcAft>
              <a:buClr>
                <a:schemeClr val="lt1"/>
              </a:buClr>
              <a:buSzPts val="3000"/>
              <a:buNone/>
              <a:defRPr sz="4000" b="1">
                <a:solidFill>
                  <a:schemeClr val="lt1"/>
                </a:solidFill>
              </a:defRPr>
            </a:lvl7pPr>
            <a:lvl8pPr lvl="7" algn="ctr" rtl="0">
              <a:spcBef>
                <a:spcPts val="0"/>
              </a:spcBef>
              <a:spcAft>
                <a:spcPts val="0"/>
              </a:spcAft>
              <a:buClr>
                <a:schemeClr val="lt1"/>
              </a:buClr>
              <a:buSzPts val="3000"/>
              <a:buNone/>
              <a:defRPr sz="4000" b="1">
                <a:solidFill>
                  <a:schemeClr val="lt1"/>
                </a:solidFill>
              </a:defRPr>
            </a:lvl8pPr>
            <a:lvl9pPr lvl="8" algn="ctr" rtl="0">
              <a:spcBef>
                <a:spcPts val="0"/>
              </a:spcBef>
              <a:spcAft>
                <a:spcPts val="0"/>
              </a:spcAft>
              <a:buClr>
                <a:schemeClr val="lt1"/>
              </a:buClr>
              <a:buSzPts val="3000"/>
              <a:buNone/>
              <a:defRPr sz="4000" b="1">
                <a:solidFill>
                  <a:schemeClr val="lt1"/>
                </a:solidFill>
              </a:defRPr>
            </a:lvl9pPr>
          </a:lstStyle>
          <a:p>
            <a:endParaRPr/>
          </a:p>
        </p:txBody>
      </p:sp>
      <p:sp>
        <p:nvSpPr>
          <p:cNvPr id="59" name="Google Shape;59;p16"/>
          <p:cNvSpPr txBox="1">
            <a:spLocks noGrp="1"/>
          </p:cNvSpPr>
          <p:nvPr>
            <p:ph type="subTitle" idx="1"/>
          </p:nvPr>
        </p:nvSpPr>
        <p:spPr>
          <a:xfrm>
            <a:off x="3309200" y="5260800"/>
            <a:ext cx="55736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1800"/>
              <a:buNone/>
              <a:defRPr sz="2400">
                <a:solidFill>
                  <a:schemeClr val="accent1"/>
                </a:solidFill>
              </a:defRPr>
            </a:lvl2pPr>
            <a:lvl3pPr lvl="2" algn="ctr" rtl="0">
              <a:lnSpc>
                <a:spcPct val="100000"/>
              </a:lnSpc>
              <a:spcBef>
                <a:spcPts val="0"/>
              </a:spcBef>
              <a:spcAft>
                <a:spcPts val="0"/>
              </a:spcAft>
              <a:buClr>
                <a:schemeClr val="accent1"/>
              </a:buClr>
              <a:buSzPts val="1800"/>
              <a:buNone/>
              <a:defRPr sz="2400">
                <a:solidFill>
                  <a:schemeClr val="accent1"/>
                </a:solidFill>
              </a:defRPr>
            </a:lvl3pPr>
            <a:lvl4pPr lvl="3" algn="ctr" rtl="0">
              <a:lnSpc>
                <a:spcPct val="100000"/>
              </a:lnSpc>
              <a:spcBef>
                <a:spcPts val="0"/>
              </a:spcBef>
              <a:spcAft>
                <a:spcPts val="0"/>
              </a:spcAft>
              <a:buClr>
                <a:schemeClr val="accent1"/>
              </a:buClr>
              <a:buSzPts val="1800"/>
              <a:buNone/>
              <a:defRPr sz="2400">
                <a:solidFill>
                  <a:schemeClr val="accent1"/>
                </a:solidFill>
              </a:defRPr>
            </a:lvl4pPr>
            <a:lvl5pPr lvl="4" algn="ctr" rtl="0">
              <a:lnSpc>
                <a:spcPct val="100000"/>
              </a:lnSpc>
              <a:spcBef>
                <a:spcPts val="0"/>
              </a:spcBef>
              <a:spcAft>
                <a:spcPts val="0"/>
              </a:spcAft>
              <a:buClr>
                <a:schemeClr val="accent1"/>
              </a:buClr>
              <a:buSzPts val="1800"/>
              <a:buNone/>
              <a:defRPr sz="2400">
                <a:solidFill>
                  <a:schemeClr val="accent1"/>
                </a:solidFill>
              </a:defRPr>
            </a:lvl5pPr>
            <a:lvl6pPr lvl="5" algn="ctr" rtl="0">
              <a:lnSpc>
                <a:spcPct val="100000"/>
              </a:lnSpc>
              <a:spcBef>
                <a:spcPts val="0"/>
              </a:spcBef>
              <a:spcAft>
                <a:spcPts val="0"/>
              </a:spcAft>
              <a:buClr>
                <a:schemeClr val="accent1"/>
              </a:buClr>
              <a:buSzPts val="1800"/>
              <a:buNone/>
              <a:defRPr sz="2400">
                <a:solidFill>
                  <a:schemeClr val="accent1"/>
                </a:solidFill>
              </a:defRPr>
            </a:lvl6pPr>
            <a:lvl7pPr lvl="6" algn="ctr" rtl="0">
              <a:lnSpc>
                <a:spcPct val="100000"/>
              </a:lnSpc>
              <a:spcBef>
                <a:spcPts val="0"/>
              </a:spcBef>
              <a:spcAft>
                <a:spcPts val="0"/>
              </a:spcAft>
              <a:buClr>
                <a:schemeClr val="accent1"/>
              </a:buClr>
              <a:buSzPts val="1800"/>
              <a:buNone/>
              <a:defRPr sz="2400">
                <a:solidFill>
                  <a:schemeClr val="accent1"/>
                </a:solidFill>
              </a:defRPr>
            </a:lvl7pPr>
            <a:lvl8pPr lvl="7" algn="ctr" rtl="0">
              <a:lnSpc>
                <a:spcPct val="100000"/>
              </a:lnSpc>
              <a:spcBef>
                <a:spcPts val="0"/>
              </a:spcBef>
              <a:spcAft>
                <a:spcPts val="0"/>
              </a:spcAft>
              <a:buClr>
                <a:schemeClr val="accent1"/>
              </a:buClr>
              <a:buSzPts val="1800"/>
              <a:buNone/>
              <a:defRPr sz="2400">
                <a:solidFill>
                  <a:schemeClr val="accent1"/>
                </a:solidFill>
              </a:defRPr>
            </a:lvl8pPr>
            <a:lvl9pPr lvl="8" algn="ctr" rtl="0">
              <a:lnSpc>
                <a:spcPct val="100000"/>
              </a:lnSpc>
              <a:spcBef>
                <a:spcPts val="0"/>
              </a:spcBef>
              <a:spcAft>
                <a:spcPts val="0"/>
              </a:spcAft>
              <a:buClr>
                <a:schemeClr val="accent1"/>
              </a:buClr>
              <a:buSzPts val="1800"/>
              <a:buNone/>
              <a:defRPr sz="2400">
                <a:solidFill>
                  <a:schemeClr val="accent1"/>
                </a:solidFill>
              </a:defRPr>
            </a:lvl9pPr>
          </a:lstStyle>
          <a:p>
            <a:endParaRPr/>
          </a:p>
        </p:txBody>
      </p:sp>
    </p:spTree>
    <p:extLst>
      <p:ext uri="{BB962C8B-B14F-4D97-AF65-F5344CB8AC3E}">
        <p14:creationId xmlns:p14="http://schemas.microsoft.com/office/powerpoint/2010/main" val="16314762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Three Columns ">
  <p:cSld name="Title + Three Columns ">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4717996" y="36906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68" name="Google Shape;68;p18"/>
          <p:cNvSpPr txBox="1">
            <a:spLocks noGrp="1"/>
          </p:cNvSpPr>
          <p:nvPr>
            <p:ph type="subTitle" idx="1"/>
          </p:nvPr>
        </p:nvSpPr>
        <p:spPr>
          <a:xfrm>
            <a:off x="4717996" y="46038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69" name="Google Shape;69;p18"/>
          <p:cNvSpPr txBox="1">
            <a:spLocks noGrp="1"/>
          </p:cNvSpPr>
          <p:nvPr>
            <p:ph type="title" idx="2"/>
          </p:nvPr>
        </p:nvSpPr>
        <p:spPr>
          <a:xfrm>
            <a:off x="8038071" y="36906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70" name="Google Shape;70;p18"/>
          <p:cNvSpPr txBox="1">
            <a:spLocks noGrp="1"/>
          </p:cNvSpPr>
          <p:nvPr>
            <p:ph type="subTitle" idx="3"/>
          </p:nvPr>
        </p:nvSpPr>
        <p:spPr>
          <a:xfrm>
            <a:off x="8038071" y="46038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71" name="Google Shape;71;p18"/>
          <p:cNvSpPr txBox="1">
            <a:spLocks noGrp="1"/>
          </p:cNvSpPr>
          <p:nvPr>
            <p:ph type="title" idx="4"/>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397929" y="36906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73" name="Google Shape;73;p18"/>
          <p:cNvSpPr txBox="1">
            <a:spLocks noGrp="1"/>
          </p:cNvSpPr>
          <p:nvPr>
            <p:ph type="subTitle" idx="6"/>
          </p:nvPr>
        </p:nvSpPr>
        <p:spPr>
          <a:xfrm>
            <a:off x="1397929" y="46038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Tree>
    <p:extLst>
      <p:ext uri="{BB962C8B-B14F-4D97-AF65-F5344CB8AC3E}">
        <p14:creationId xmlns:p14="http://schemas.microsoft.com/office/powerpoint/2010/main" val="35325428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ig text">
  <p:cSld name="1_Big text">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698000" y="1825333"/>
            <a:ext cx="8796000" cy="2813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6000" b="1">
                <a:solidFill>
                  <a:schemeClr val="lt1"/>
                </a:solidFill>
              </a:defRPr>
            </a:lvl1pPr>
            <a:lvl2pPr lvl="1" algn="ctr" rtl="0">
              <a:spcBef>
                <a:spcPts val="0"/>
              </a:spcBef>
              <a:spcAft>
                <a:spcPts val="0"/>
              </a:spcAft>
              <a:buClr>
                <a:schemeClr val="lt1"/>
              </a:buClr>
              <a:buSzPts val="3600"/>
              <a:buNone/>
              <a:defRPr sz="4800" b="1">
                <a:solidFill>
                  <a:schemeClr val="lt1"/>
                </a:solidFill>
              </a:defRPr>
            </a:lvl2pPr>
            <a:lvl3pPr lvl="2" algn="ctr" rtl="0">
              <a:spcBef>
                <a:spcPts val="0"/>
              </a:spcBef>
              <a:spcAft>
                <a:spcPts val="0"/>
              </a:spcAft>
              <a:buClr>
                <a:schemeClr val="lt1"/>
              </a:buClr>
              <a:buSzPts val="3600"/>
              <a:buNone/>
              <a:defRPr sz="4800" b="1">
                <a:solidFill>
                  <a:schemeClr val="lt1"/>
                </a:solidFill>
              </a:defRPr>
            </a:lvl3pPr>
            <a:lvl4pPr lvl="3" algn="ctr" rtl="0">
              <a:spcBef>
                <a:spcPts val="0"/>
              </a:spcBef>
              <a:spcAft>
                <a:spcPts val="0"/>
              </a:spcAft>
              <a:buClr>
                <a:schemeClr val="lt1"/>
              </a:buClr>
              <a:buSzPts val="3600"/>
              <a:buNone/>
              <a:defRPr sz="4800" b="1">
                <a:solidFill>
                  <a:schemeClr val="lt1"/>
                </a:solidFill>
              </a:defRPr>
            </a:lvl4pPr>
            <a:lvl5pPr lvl="4" algn="ctr" rtl="0">
              <a:spcBef>
                <a:spcPts val="0"/>
              </a:spcBef>
              <a:spcAft>
                <a:spcPts val="0"/>
              </a:spcAft>
              <a:buClr>
                <a:schemeClr val="lt1"/>
              </a:buClr>
              <a:buSzPts val="3600"/>
              <a:buNone/>
              <a:defRPr sz="4800" b="1">
                <a:solidFill>
                  <a:schemeClr val="lt1"/>
                </a:solidFill>
              </a:defRPr>
            </a:lvl5pPr>
            <a:lvl6pPr lvl="5" algn="ctr" rtl="0">
              <a:spcBef>
                <a:spcPts val="0"/>
              </a:spcBef>
              <a:spcAft>
                <a:spcPts val="0"/>
              </a:spcAft>
              <a:buClr>
                <a:schemeClr val="lt1"/>
              </a:buClr>
              <a:buSzPts val="3600"/>
              <a:buNone/>
              <a:defRPr sz="4800" b="1">
                <a:solidFill>
                  <a:schemeClr val="lt1"/>
                </a:solidFill>
              </a:defRPr>
            </a:lvl6pPr>
            <a:lvl7pPr lvl="6" algn="ctr" rtl="0">
              <a:spcBef>
                <a:spcPts val="0"/>
              </a:spcBef>
              <a:spcAft>
                <a:spcPts val="0"/>
              </a:spcAft>
              <a:buClr>
                <a:schemeClr val="lt1"/>
              </a:buClr>
              <a:buSzPts val="3600"/>
              <a:buNone/>
              <a:defRPr sz="4800" b="1">
                <a:solidFill>
                  <a:schemeClr val="lt1"/>
                </a:solidFill>
              </a:defRPr>
            </a:lvl7pPr>
            <a:lvl8pPr lvl="7" algn="ctr" rtl="0">
              <a:spcBef>
                <a:spcPts val="0"/>
              </a:spcBef>
              <a:spcAft>
                <a:spcPts val="0"/>
              </a:spcAft>
              <a:buClr>
                <a:schemeClr val="lt1"/>
              </a:buClr>
              <a:buSzPts val="3600"/>
              <a:buNone/>
              <a:defRPr sz="4800" b="1">
                <a:solidFill>
                  <a:schemeClr val="lt1"/>
                </a:solidFill>
              </a:defRPr>
            </a:lvl8pPr>
            <a:lvl9pPr lvl="8" algn="ctr" rtl="0">
              <a:spcBef>
                <a:spcPts val="0"/>
              </a:spcBef>
              <a:spcAft>
                <a:spcPts val="0"/>
              </a:spcAft>
              <a:buClr>
                <a:schemeClr val="lt1"/>
              </a:buClr>
              <a:buSzPts val="3600"/>
              <a:buNone/>
              <a:defRPr sz="4800" b="1">
                <a:solidFill>
                  <a:schemeClr val="lt1"/>
                </a:solidFill>
              </a:defRPr>
            </a:lvl9pPr>
          </a:lstStyle>
          <a:p>
            <a:endParaRPr/>
          </a:p>
        </p:txBody>
      </p:sp>
      <p:sp>
        <p:nvSpPr>
          <p:cNvPr id="76" name="Google Shape;76;p19"/>
          <p:cNvSpPr txBox="1">
            <a:spLocks noGrp="1"/>
          </p:cNvSpPr>
          <p:nvPr>
            <p:ph type="subTitle" idx="1"/>
          </p:nvPr>
        </p:nvSpPr>
        <p:spPr>
          <a:xfrm>
            <a:off x="3309200" y="3359367"/>
            <a:ext cx="55736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1800"/>
              <a:buNone/>
              <a:defRPr sz="2400">
                <a:solidFill>
                  <a:schemeClr val="accent1"/>
                </a:solidFill>
              </a:defRPr>
            </a:lvl2pPr>
            <a:lvl3pPr lvl="2" algn="ctr" rtl="0">
              <a:lnSpc>
                <a:spcPct val="100000"/>
              </a:lnSpc>
              <a:spcBef>
                <a:spcPts val="0"/>
              </a:spcBef>
              <a:spcAft>
                <a:spcPts val="0"/>
              </a:spcAft>
              <a:buClr>
                <a:schemeClr val="accent1"/>
              </a:buClr>
              <a:buSzPts val="1800"/>
              <a:buNone/>
              <a:defRPr sz="2400">
                <a:solidFill>
                  <a:schemeClr val="accent1"/>
                </a:solidFill>
              </a:defRPr>
            </a:lvl3pPr>
            <a:lvl4pPr lvl="3" algn="ctr" rtl="0">
              <a:lnSpc>
                <a:spcPct val="100000"/>
              </a:lnSpc>
              <a:spcBef>
                <a:spcPts val="0"/>
              </a:spcBef>
              <a:spcAft>
                <a:spcPts val="0"/>
              </a:spcAft>
              <a:buClr>
                <a:schemeClr val="accent1"/>
              </a:buClr>
              <a:buSzPts val="1800"/>
              <a:buNone/>
              <a:defRPr sz="2400">
                <a:solidFill>
                  <a:schemeClr val="accent1"/>
                </a:solidFill>
              </a:defRPr>
            </a:lvl4pPr>
            <a:lvl5pPr lvl="4" algn="ctr" rtl="0">
              <a:lnSpc>
                <a:spcPct val="100000"/>
              </a:lnSpc>
              <a:spcBef>
                <a:spcPts val="0"/>
              </a:spcBef>
              <a:spcAft>
                <a:spcPts val="0"/>
              </a:spcAft>
              <a:buClr>
                <a:schemeClr val="accent1"/>
              </a:buClr>
              <a:buSzPts val="1800"/>
              <a:buNone/>
              <a:defRPr sz="2400">
                <a:solidFill>
                  <a:schemeClr val="accent1"/>
                </a:solidFill>
              </a:defRPr>
            </a:lvl5pPr>
            <a:lvl6pPr lvl="5" algn="ctr" rtl="0">
              <a:lnSpc>
                <a:spcPct val="100000"/>
              </a:lnSpc>
              <a:spcBef>
                <a:spcPts val="0"/>
              </a:spcBef>
              <a:spcAft>
                <a:spcPts val="0"/>
              </a:spcAft>
              <a:buClr>
                <a:schemeClr val="accent1"/>
              </a:buClr>
              <a:buSzPts val="1800"/>
              <a:buNone/>
              <a:defRPr sz="2400">
                <a:solidFill>
                  <a:schemeClr val="accent1"/>
                </a:solidFill>
              </a:defRPr>
            </a:lvl6pPr>
            <a:lvl7pPr lvl="6" algn="ctr" rtl="0">
              <a:lnSpc>
                <a:spcPct val="100000"/>
              </a:lnSpc>
              <a:spcBef>
                <a:spcPts val="0"/>
              </a:spcBef>
              <a:spcAft>
                <a:spcPts val="0"/>
              </a:spcAft>
              <a:buClr>
                <a:schemeClr val="accent1"/>
              </a:buClr>
              <a:buSzPts val="1800"/>
              <a:buNone/>
              <a:defRPr sz="2400">
                <a:solidFill>
                  <a:schemeClr val="accent1"/>
                </a:solidFill>
              </a:defRPr>
            </a:lvl7pPr>
            <a:lvl8pPr lvl="7" algn="ctr" rtl="0">
              <a:lnSpc>
                <a:spcPct val="100000"/>
              </a:lnSpc>
              <a:spcBef>
                <a:spcPts val="0"/>
              </a:spcBef>
              <a:spcAft>
                <a:spcPts val="0"/>
              </a:spcAft>
              <a:buClr>
                <a:schemeClr val="accent1"/>
              </a:buClr>
              <a:buSzPts val="1800"/>
              <a:buNone/>
              <a:defRPr sz="2400">
                <a:solidFill>
                  <a:schemeClr val="accent1"/>
                </a:solidFill>
              </a:defRPr>
            </a:lvl8pPr>
            <a:lvl9pPr lvl="8" algn="ctr" rtl="0">
              <a:lnSpc>
                <a:spcPct val="100000"/>
              </a:lnSpc>
              <a:spcBef>
                <a:spcPts val="0"/>
              </a:spcBef>
              <a:spcAft>
                <a:spcPts val="0"/>
              </a:spcAft>
              <a:buClr>
                <a:schemeClr val="accent1"/>
              </a:buClr>
              <a:buSzPts val="1800"/>
              <a:buNone/>
              <a:defRPr sz="2400">
                <a:solidFill>
                  <a:schemeClr val="accent1"/>
                </a:solidFill>
              </a:defRPr>
            </a:lvl9pPr>
          </a:lstStyle>
          <a:p>
            <a:endParaRPr/>
          </a:p>
        </p:txBody>
      </p:sp>
    </p:spTree>
    <p:extLst>
      <p:ext uri="{BB962C8B-B14F-4D97-AF65-F5344CB8AC3E}">
        <p14:creationId xmlns:p14="http://schemas.microsoft.com/office/powerpoint/2010/main" val="18314738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 Design 1">
  <p:cSld name="Title + Design 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25446642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Design 2">
  <p:cSld name="Title + Design 2">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42560346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 Two Lists">
  <p:cSld name="Title + Two Lists">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1251333" y="593367"/>
            <a:ext cx="661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7" name="Google Shape;87;p24"/>
          <p:cNvSpPr txBox="1">
            <a:spLocks noGrp="1"/>
          </p:cNvSpPr>
          <p:nvPr>
            <p:ph type="body" idx="1"/>
          </p:nvPr>
        </p:nvSpPr>
        <p:spPr>
          <a:xfrm>
            <a:off x="1422988" y="3535700"/>
            <a:ext cx="4345200" cy="239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13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endParaRPr/>
          </a:p>
        </p:txBody>
      </p:sp>
      <p:sp>
        <p:nvSpPr>
          <p:cNvPr id="88" name="Google Shape;88;p24"/>
          <p:cNvSpPr txBox="1">
            <a:spLocks noGrp="1"/>
          </p:cNvSpPr>
          <p:nvPr>
            <p:ph type="body" idx="2"/>
          </p:nvPr>
        </p:nvSpPr>
        <p:spPr>
          <a:xfrm>
            <a:off x="6231803" y="3535700"/>
            <a:ext cx="4345200" cy="239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13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endParaRPr/>
          </a:p>
        </p:txBody>
      </p:sp>
      <p:sp>
        <p:nvSpPr>
          <p:cNvPr id="89" name="Google Shape;89;p24"/>
          <p:cNvSpPr txBox="1">
            <a:spLocks noGrp="1"/>
          </p:cNvSpPr>
          <p:nvPr>
            <p:ph type="title" idx="3"/>
          </p:nvPr>
        </p:nvSpPr>
        <p:spPr>
          <a:xfrm>
            <a:off x="1617999" y="2606833"/>
            <a:ext cx="4345200" cy="731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2400">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endParaRPr/>
          </a:p>
        </p:txBody>
      </p:sp>
      <p:sp>
        <p:nvSpPr>
          <p:cNvPr id="90" name="Google Shape;90;p24"/>
          <p:cNvSpPr txBox="1">
            <a:spLocks noGrp="1"/>
          </p:cNvSpPr>
          <p:nvPr>
            <p:ph type="title" idx="4"/>
          </p:nvPr>
        </p:nvSpPr>
        <p:spPr>
          <a:xfrm>
            <a:off x="6426799" y="2606833"/>
            <a:ext cx="4345200" cy="731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2400">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endParaRPr/>
          </a:p>
        </p:txBody>
      </p:sp>
    </p:spTree>
    <p:extLst>
      <p:ext uri="{BB962C8B-B14F-4D97-AF65-F5344CB8AC3E}">
        <p14:creationId xmlns:p14="http://schemas.microsoft.com/office/powerpoint/2010/main" val="16928128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 Four Columns">
  <p:cSld name="Title + Four Columns">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93" name="Google Shape;93;p25"/>
          <p:cNvSpPr txBox="1">
            <a:spLocks noGrp="1"/>
          </p:cNvSpPr>
          <p:nvPr>
            <p:ph type="title" idx="2"/>
          </p:nvPr>
        </p:nvSpPr>
        <p:spPr>
          <a:xfrm>
            <a:off x="11978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94" name="Google Shape;94;p25"/>
          <p:cNvSpPr txBox="1">
            <a:spLocks noGrp="1"/>
          </p:cNvSpPr>
          <p:nvPr>
            <p:ph type="subTitle" idx="1"/>
          </p:nvPr>
        </p:nvSpPr>
        <p:spPr>
          <a:xfrm>
            <a:off x="11978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95" name="Google Shape;95;p25"/>
          <p:cNvSpPr txBox="1">
            <a:spLocks noGrp="1"/>
          </p:cNvSpPr>
          <p:nvPr>
            <p:ph type="title" idx="3"/>
          </p:nvPr>
        </p:nvSpPr>
        <p:spPr>
          <a:xfrm>
            <a:off x="37203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96" name="Google Shape;96;p25"/>
          <p:cNvSpPr txBox="1">
            <a:spLocks noGrp="1"/>
          </p:cNvSpPr>
          <p:nvPr>
            <p:ph type="subTitle" idx="4"/>
          </p:nvPr>
        </p:nvSpPr>
        <p:spPr>
          <a:xfrm>
            <a:off x="37203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97" name="Google Shape;97;p25"/>
          <p:cNvSpPr txBox="1">
            <a:spLocks noGrp="1"/>
          </p:cNvSpPr>
          <p:nvPr>
            <p:ph type="title" idx="5"/>
          </p:nvPr>
        </p:nvSpPr>
        <p:spPr>
          <a:xfrm>
            <a:off x="62428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98" name="Google Shape;98;p25"/>
          <p:cNvSpPr txBox="1">
            <a:spLocks noGrp="1"/>
          </p:cNvSpPr>
          <p:nvPr>
            <p:ph type="subTitle" idx="6"/>
          </p:nvPr>
        </p:nvSpPr>
        <p:spPr>
          <a:xfrm>
            <a:off x="62428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99" name="Google Shape;99;p25"/>
          <p:cNvSpPr txBox="1">
            <a:spLocks noGrp="1"/>
          </p:cNvSpPr>
          <p:nvPr>
            <p:ph type="title" idx="7"/>
          </p:nvPr>
        </p:nvSpPr>
        <p:spPr>
          <a:xfrm>
            <a:off x="87653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100" name="Google Shape;100;p25"/>
          <p:cNvSpPr txBox="1">
            <a:spLocks noGrp="1"/>
          </p:cNvSpPr>
          <p:nvPr>
            <p:ph type="subTitle" idx="8"/>
          </p:nvPr>
        </p:nvSpPr>
        <p:spPr>
          <a:xfrm>
            <a:off x="87653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Tree>
    <p:extLst>
      <p:ext uri="{BB962C8B-B14F-4D97-AF65-F5344CB8AC3E}">
        <p14:creationId xmlns:p14="http://schemas.microsoft.com/office/powerpoint/2010/main" val="8618716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hree Numbers">
  <p:cSld name="Three Numbers">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6662400" y="882457"/>
            <a:ext cx="42124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03" name="Google Shape;103;p26"/>
          <p:cNvSpPr txBox="1">
            <a:spLocks noGrp="1"/>
          </p:cNvSpPr>
          <p:nvPr>
            <p:ph type="subTitle" idx="1"/>
          </p:nvPr>
        </p:nvSpPr>
        <p:spPr>
          <a:xfrm>
            <a:off x="6548000" y="1687800"/>
            <a:ext cx="4441200"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endParaRPr/>
          </a:p>
        </p:txBody>
      </p:sp>
      <p:sp>
        <p:nvSpPr>
          <p:cNvPr id="104" name="Google Shape;104;p26"/>
          <p:cNvSpPr txBox="1">
            <a:spLocks noGrp="1"/>
          </p:cNvSpPr>
          <p:nvPr>
            <p:ph type="title" idx="2" hasCustomPrompt="1"/>
          </p:nvPr>
        </p:nvSpPr>
        <p:spPr>
          <a:xfrm>
            <a:off x="6662400" y="2798924"/>
            <a:ext cx="42124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05" name="Google Shape;105;p26"/>
          <p:cNvSpPr txBox="1">
            <a:spLocks noGrp="1"/>
          </p:cNvSpPr>
          <p:nvPr>
            <p:ph type="subTitle" idx="3"/>
          </p:nvPr>
        </p:nvSpPr>
        <p:spPr>
          <a:xfrm>
            <a:off x="6548000" y="3604267"/>
            <a:ext cx="4441200"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endParaRPr/>
          </a:p>
        </p:txBody>
      </p:sp>
      <p:sp>
        <p:nvSpPr>
          <p:cNvPr id="106" name="Google Shape;106;p26"/>
          <p:cNvSpPr txBox="1">
            <a:spLocks noGrp="1"/>
          </p:cNvSpPr>
          <p:nvPr>
            <p:ph type="title" idx="4" hasCustomPrompt="1"/>
          </p:nvPr>
        </p:nvSpPr>
        <p:spPr>
          <a:xfrm>
            <a:off x="6662400" y="4715391"/>
            <a:ext cx="42124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07" name="Google Shape;107;p26"/>
          <p:cNvSpPr txBox="1">
            <a:spLocks noGrp="1"/>
          </p:cNvSpPr>
          <p:nvPr>
            <p:ph type="subTitle" idx="5"/>
          </p:nvPr>
        </p:nvSpPr>
        <p:spPr>
          <a:xfrm>
            <a:off x="6548000" y="5520733"/>
            <a:ext cx="4441200"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endParaRPr/>
          </a:p>
        </p:txBody>
      </p:sp>
    </p:spTree>
    <p:extLst>
      <p:ext uri="{BB962C8B-B14F-4D97-AF65-F5344CB8AC3E}">
        <p14:creationId xmlns:p14="http://schemas.microsoft.com/office/powerpoint/2010/main" val="2548487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DDFBB-9519-3D7B-0FE5-9547DC121D5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29952F5-3FBF-9C0F-1FBD-9F33502333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9A4CD3-13EB-A0A5-5384-E43D717B189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E191D3E-4E5D-30D6-FB11-47ECF8B18219}"/>
              </a:ext>
            </a:extLst>
          </p:cNvPr>
          <p:cNvSpPr>
            <a:spLocks noGrp="1"/>
          </p:cNvSpPr>
          <p:nvPr>
            <p:ph type="dt" sz="half" idx="10"/>
          </p:nvPr>
        </p:nvSpPr>
        <p:spPr/>
        <p:txBody>
          <a:bodyPr/>
          <a:lstStyle/>
          <a:p>
            <a:fld id="{1AA33C2E-ACD7-4FAF-BDA5-82DD2B1F0693}" type="datetimeFigureOut">
              <a:rPr lang="en-IN" smtClean="0"/>
              <a:t>04/09/23</a:t>
            </a:fld>
            <a:endParaRPr lang="en-IN"/>
          </a:p>
        </p:txBody>
      </p:sp>
      <p:sp>
        <p:nvSpPr>
          <p:cNvPr id="6" name="Footer Placeholder 5">
            <a:extLst>
              <a:ext uri="{FF2B5EF4-FFF2-40B4-BE49-F238E27FC236}">
                <a16:creationId xmlns:a16="http://schemas.microsoft.com/office/drawing/2014/main" id="{4CAC46D9-75FA-FCD6-7427-4EDD9B9DBF0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F076F78-D897-428F-129E-3F4C8081E421}"/>
              </a:ext>
            </a:extLst>
          </p:cNvPr>
          <p:cNvSpPr>
            <a:spLocks noGrp="1"/>
          </p:cNvSpPr>
          <p:nvPr>
            <p:ph type="sldNum" sz="quarter" idx="12"/>
          </p:nvPr>
        </p:nvSpPr>
        <p:spPr/>
        <p:txBody>
          <a:bodyPr/>
          <a:lstStyle/>
          <a:p>
            <a:fld id="{B233F6EC-4200-4C76-9BD7-4EA234EFB5BD}" type="slidenum">
              <a:rPr lang="en-IN" smtClean="0"/>
              <a:t>‹#›</a:t>
            </a:fld>
            <a:endParaRPr lang="en-IN"/>
          </a:p>
        </p:txBody>
      </p:sp>
    </p:spTree>
    <p:extLst>
      <p:ext uri="{BB962C8B-B14F-4D97-AF65-F5344CB8AC3E}">
        <p14:creationId xmlns:p14="http://schemas.microsoft.com/office/powerpoint/2010/main" val="18622179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 Six Columns  ">
  <p:cSld name="Title + Six Columns  ">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4717996" y="2424721"/>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110" name="Google Shape;110;p27"/>
          <p:cNvSpPr txBox="1">
            <a:spLocks noGrp="1"/>
          </p:cNvSpPr>
          <p:nvPr>
            <p:ph type="subTitle" idx="1"/>
          </p:nvPr>
        </p:nvSpPr>
        <p:spPr>
          <a:xfrm>
            <a:off x="4717997" y="3099687"/>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111" name="Google Shape;111;p27"/>
          <p:cNvSpPr txBox="1">
            <a:spLocks noGrp="1"/>
          </p:cNvSpPr>
          <p:nvPr>
            <p:ph type="title" idx="2"/>
          </p:nvPr>
        </p:nvSpPr>
        <p:spPr>
          <a:xfrm>
            <a:off x="8038071" y="2424721"/>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112" name="Google Shape;112;p27"/>
          <p:cNvSpPr txBox="1">
            <a:spLocks noGrp="1"/>
          </p:cNvSpPr>
          <p:nvPr>
            <p:ph type="subTitle" idx="3"/>
          </p:nvPr>
        </p:nvSpPr>
        <p:spPr>
          <a:xfrm>
            <a:off x="8038069" y="3099687"/>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113" name="Google Shape;113;p27"/>
          <p:cNvSpPr txBox="1">
            <a:spLocks noGrp="1"/>
          </p:cNvSpPr>
          <p:nvPr>
            <p:ph type="title" idx="4"/>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4" name="Google Shape;114;p27"/>
          <p:cNvSpPr txBox="1">
            <a:spLocks noGrp="1"/>
          </p:cNvSpPr>
          <p:nvPr>
            <p:ph type="title" idx="5"/>
          </p:nvPr>
        </p:nvSpPr>
        <p:spPr>
          <a:xfrm>
            <a:off x="1397929" y="2424721"/>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115" name="Google Shape;115;p27"/>
          <p:cNvSpPr txBox="1">
            <a:spLocks noGrp="1"/>
          </p:cNvSpPr>
          <p:nvPr>
            <p:ph type="subTitle" idx="6"/>
          </p:nvPr>
        </p:nvSpPr>
        <p:spPr>
          <a:xfrm>
            <a:off x="1397933" y="3099687"/>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116" name="Google Shape;116;p27"/>
          <p:cNvSpPr txBox="1">
            <a:spLocks noGrp="1"/>
          </p:cNvSpPr>
          <p:nvPr>
            <p:ph type="title" idx="7"/>
          </p:nvPr>
        </p:nvSpPr>
        <p:spPr>
          <a:xfrm>
            <a:off x="4717996" y="4433380"/>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117" name="Google Shape;117;p27"/>
          <p:cNvSpPr txBox="1">
            <a:spLocks noGrp="1"/>
          </p:cNvSpPr>
          <p:nvPr>
            <p:ph type="subTitle" idx="8"/>
          </p:nvPr>
        </p:nvSpPr>
        <p:spPr>
          <a:xfrm>
            <a:off x="4717997" y="5108345"/>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118" name="Google Shape;118;p27"/>
          <p:cNvSpPr txBox="1">
            <a:spLocks noGrp="1"/>
          </p:cNvSpPr>
          <p:nvPr>
            <p:ph type="title" idx="9"/>
          </p:nvPr>
        </p:nvSpPr>
        <p:spPr>
          <a:xfrm>
            <a:off x="8038071" y="4433380"/>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119" name="Google Shape;119;p27"/>
          <p:cNvSpPr txBox="1">
            <a:spLocks noGrp="1"/>
          </p:cNvSpPr>
          <p:nvPr>
            <p:ph type="subTitle" idx="13"/>
          </p:nvPr>
        </p:nvSpPr>
        <p:spPr>
          <a:xfrm>
            <a:off x="8038069" y="5108345"/>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120" name="Google Shape;120;p27"/>
          <p:cNvSpPr txBox="1">
            <a:spLocks noGrp="1"/>
          </p:cNvSpPr>
          <p:nvPr>
            <p:ph type="title" idx="14"/>
          </p:nvPr>
        </p:nvSpPr>
        <p:spPr>
          <a:xfrm>
            <a:off x="1397929" y="4433380"/>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121" name="Google Shape;121;p27"/>
          <p:cNvSpPr txBox="1">
            <a:spLocks noGrp="1"/>
          </p:cNvSpPr>
          <p:nvPr>
            <p:ph type="subTitle" idx="15"/>
          </p:nvPr>
        </p:nvSpPr>
        <p:spPr>
          <a:xfrm>
            <a:off x="1397933" y="5108345"/>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Tree>
    <p:extLst>
      <p:ext uri="{BB962C8B-B14F-4D97-AF65-F5344CB8AC3E}">
        <p14:creationId xmlns:p14="http://schemas.microsoft.com/office/powerpoint/2010/main" val="25534464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 Four Columns 1">
  <p:cSld name="Title + Four Columns 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1251333" y="593367"/>
            <a:ext cx="67248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24" name="Google Shape;124;p28"/>
          <p:cNvSpPr txBox="1">
            <a:spLocks noGrp="1"/>
          </p:cNvSpPr>
          <p:nvPr>
            <p:ph type="title" idx="2"/>
          </p:nvPr>
        </p:nvSpPr>
        <p:spPr>
          <a:xfrm>
            <a:off x="1784317" y="3146433"/>
            <a:ext cx="3636800" cy="500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867">
                <a:solidFill>
                  <a:schemeClr val="lt1"/>
                </a:solidFill>
              </a:defRPr>
            </a:lvl1pPr>
            <a:lvl2pPr lvl="1" algn="r" rtl="0">
              <a:spcBef>
                <a:spcPts val="0"/>
              </a:spcBef>
              <a:spcAft>
                <a:spcPts val="0"/>
              </a:spcAft>
              <a:buClr>
                <a:schemeClr val="lt1"/>
              </a:buClr>
              <a:buSzPts val="4200"/>
              <a:buNone/>
              <a:defRPr sz="5600">
                <a:solidFill>
                  <a:schemeClr val="lt1"/>
                </a:solidFill>
              </a:defRPr>
            </a:lvl2pPr>
            <a:lvl3pPr lvl="2" algn="r" rtl="0">
              <a:spcBef>
                <a:spcPts val="0"/>
              </a:spcBef>
              <a:spcAft>
                <a:spcPts val="0"/>
              </a:spcAft>
              <a:buClr>
                <a:schemeClr val="lt1"/>
              </a:buClr>
              <a:buSzPts val="4200"/>
              <a:buNone/>
              <a:defRPr sz="5600">
                <a:solidFill>
                  <a:schemeClr val="lt1"/>
                </a:solidFill>
              </a:defRPr>
            </a:lvl3pPr>
            <a:lvl4pPr lvl="3" algn="r" rtl="0">
              <a:spcBef>
                <a:spcPts val="0"/>
              </a:spcBef>
              <a:spcAft>
                <a:spcPts val="0"/>
              </a:spcAft>
              <a:buClr>
                <a:schemeClr val="lt1"/>
              </a:buClr>
              <a:buSzPts val="4200"/>
              <a:buNone/>
              <a:defRPr sz="5600">
                <a:solidFill>
                  <a:schemeClr val="lt1"/>
                </a:solidFill>
              </a:defRPr>
            </a:lvl4pPr>
            <a:lvl5pPr lvl="4" algn="r" rtl="0">
              <a:spcBef>
                <a:spcPts val="0"/>
              </a:spcBef>
              <a:spcAft>
                <a:spcPts val="0"/>
              </a:spcAft>
              <a:buClr>
                <a:schemeClr val="lt1"/>
              </a:buClr>
              <a:buSzPts val="4200"/>
              <a:buNone/>
              <a:defRPr sz="5600">
                <a:solidFill>
                  <a:schemeClr val="lt1"/>
                </a:solidFill>
              </a:defRPr>
            </a:lvl5pPr>
            <a:lvl6pPr lvl="5" algn="r" rtl="0">
              <a:spcBef>
                <a:spcPts val="0"/>
              </a:spcBef>
              <a:spcAft>
                <a:spcPts val="0"/>
              </a:spcAft>
              <a:buClr>
                <a:schemeClr val="lt1"/>
              </a:buClr>
              <a:buSzPts val="4200"/>
              <a:buNone/>
              <a:defRPr sz="5600">
                <a:solidFill>
                  <a:schemeClr val="lt1"/>
                </a:solidFill>
              </a:defRPr>
            </a:lvl6pPr>
            <a:lvl7pPr lvl="6" algn="r" rtl="0">
              <a:spcBef>
                <a:spcPts val="0"/>
              </a:spcBef>
              <a:spcAft>
                <a:spcPts val="0"/>
              </a:spcAft>
              <a:buClr>
                <a:schemeClr val="lt1"/>
              </a:buClr>
              <a:buSzPts val="4200"/>
              <a:buNone/>
              <a:defRPr sz="5600">
                <a:solidFill>
                  <a:schemeClr val="lt1"/>
                </a:solidFill>
              </a:defRPr>
            </a:lvl7pPr>
            <a:lvl8pPr lvl="7" algn="r" rtl="0">
              <a:spcBef>
                <a:spcPts val="0"/>
              </a:spcBef>
              <a:spcAft>
                <a:spcPts val="0"/>
              </a:spcAft>
              <a:buClr>
                <a:schemeClr val="lt1"/>
              </a:buClr>
              <a:buSzPts val="4200"/>
              <a:buNone/>
              <a:defRPr sz="5600">
                <a:solidFill>
                  <a:schemeClr val="lt1"/>
                </a:solidFill>
              </a:defRPr>
            </a:lvl8pPr>
            <a:lvl9pPr lvl="8" algn="r" rtl="0">
              <a:spcBef>
                <a:spcPts val="0"/>
              </a:spcBef>
              <a:spcAft>
                <a:spcPts val="0"/>
              </a:spcAft>
              <a:buClr>
                <a:schemeClr val="lt1"/>
              </a:buClr>
              <a:buSzPts val="4200"/>
              <a:buNone/>
              <a:defRPr sz="5600">
                <a:solidFill>
                  <a:schemeClr val="lt1"/>
                </a:solidFill>
              </a:defRPr>
            </a:lvl9pPr>
          </a:lstStyle>
          <a:p>
            <a:endParaRPr/>
          </a:p>
        </p:txBody>
      </p:sp>
      <p:sp>
        <p:nvSpPr>
          <p:cNvPr id="125" name="Google Shape;125;p28"/>
          <p:cNvSpPr txBox="1">
            <a:spLocks noGrp="1"/>
          </p:cNvSpPr>
          <p:nvPr>
            <p:ph type="subTitle" idx="1"/>
          </p:nvPr>
        </p:nvSpPr>
        <p:spPr>
          <a:xfrm>
            <a:off x="1784317" y="2284068"/>
            <a:ext cx="3636800" cy="80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2133">
                <a:solidFill>
                  <a:schemeClr val="lt1"/>
                </a:solidFill>
              </a:defRPr>
            </a:lvl1pPr>
            <a:lvl2pPr lvl="1" algn="r" rtl="0">
              <a:lnSpc>
                <a:spcPct val="100000"/>
              </a:lnSpc>
              <a:spcBef>
                <a:spcPts val="0"/>
              </a:spcBef>
              <a:spcAft>
                <a:spcPts val="0"/>
              </a:spcAft>
              <a:buClr>
                <a:schemeClr val="lt1"/>
              </a:buClr>
              <a:buSzPts val="1600"/>
              <a:buNone/>
              <a:defRPr sz="2133">
                <a:solidFill>
                  <a:schemeClr val="lt1"/>
                </a:solidFill>
              </a:defRPr>
            </a:lvl2pPr>
            <a:lvl3pPr lvl="2" algn="r" rtl="0">
              <a:lnSpc>
                <a:spcPct val="100000"/>
              </a:lnSpc>
              <a:spcBef>
                <a:spcPts val="0"/>
              </a:spcBef>
              <a:spcAft>
                <a:spcPts val="0"/>
              </a:spcAft>
              <a:buClr>
                <a:schemeClr val="lt1"/>
              </a:buClr>
              <a:buSzPts val="1600"/>
              <a:buNone/>
              <a:defRPr sz="2133">
                <a:solidFill>
                  <a:schemeClr val="lt1"/>
                </a:solidFill>
              </a:defRPr>
            </a:lvl3pPr>
            <a:lvl4pPr lvl="3" algn="r" rtl="0">
              <a:lnSpc>
                <a:spcPct val="100000"/>
              </a:lnSpc>
              <a:spcBef>
                <a:spcPts val="0"/>
              </a:spcBef>
              <a:spcAft>
                <a:spcPts val="0"/>
              </a:spcAft>
              <a:buClr>
                <a:schemeClr val="lt1"/>
              </a:buClr>
              <a:buSzPts val="1600"/>
              <a:buNone/>
              <a:defRPr sz="2133">
                <a:solidFill>
                  <a:schemeClr val="lt1"/>
                </a:solidFill>
              </a:defRPr>
            </a:lvl4pPr>
            <a:lvl5pPr lvl="4" algn="r" rtl="0">
              <a:lnSpc>
                <a:spcPct val="100000"/>
              </a:lnSpc>
              <a:spcBef>
                <a:spcPts val="0"/>
              </a:spcBef>
              <a:spcAft>
                <a:spcPts val="0"/>
              </a:spcAft>
              <a:buClr>
                <a:schemeClr val="lt1"/>
              </a:buClr>
              <a:buSzPts val="1600"/>
              <a:buNone/>
              <a:defRPr sz="2133">
                <a:solidFill>
                  <a:schemeClr val="lt1"/>
                </a:solidFill>
              </a:defRPr>
            </a:lvl5pPr>
            <a:lvl6pPr lvl="5" algn="r" rtl="0">
              <a:lnSpc>
                <a:spcPct val="100000"/>
              </a:lnSpc>
              <a:spcBef>
                <a:spcPts val="0"/>
              </a:spcBef>
              <a:spcAft>
                <a:spcPts val="0"/>
              </a:spcAft>
              <a:buClr>
                <a:schemeClr val="lt1"/>
              </a:buClr>
              <a:buSzPts val="1600"/>
              <a:buNone/>
              <a:defRPr sz="2133">
                <a:solidFill>
                  <a:schemeClr val="lt1"/>
                </a:solidFill>
              </a:defRPr>
            </a:lvl6pPr>
            <a:lvl7pPr lvl="6" algn="r" rtl="0">
              <a:lnSpc>
                <a:spcPct val="100000"/>
              </a:lnSpc>
              <a:spcBef>
                <a:spcPts val="0"/>
              </a:spcBef>
              <a:spcAft>
                <a:spcPts val="0"/>
              </a:spcAft>
              <a:buClr>
                <a:schemeClr val="lt1"/>
              </a:buClr>
              <a:buSzPts val="1600"/>
              <a:buNone/>
              <a:defRPr sz="2133">
                <a:solidFill>
                  <a:schemeClr val="lt1"/>
                </a:solidFill>
              </a:defRPr>
            </a:lvl7pPr>
            <a:lvl8pPr lvl="7" algn="r" rtl="0">
              <a:lnSpc>
                <a:spcPct val="100000"/>
              </a:lnSpc>
              <a:spcBef>
                <a:spcPts val="0"/>
              </a:spcBef>
              <a:spcAft>
                <a:spcPts val="0"/>
              </a:spcAft>
              <a:buClr>
                <a:schemeClr val="lt1"/>
              </a:buClr>
              <a:buSzPts val="1600"/>
              <a:buNone/>
              <a:defRPr sz="2133">
                <a:solidFill>
                  <a:schemeClr val="lt1"/>
                </a:solidFill>
              </a:defRPr>
            </a:lvl8pPr>
            <a:lvl9pPr lvl="8" algn="r" rtl="0">
              <a:lnSpc>
                <a:spcPct val="100000"/>
              </a:lnSpc>
              <a:spcBef>
                <a:spcPts val="0"/>
              </a:spcBef>
              <a:spcAft>
                <a:spcPts val="0"/>
              </a:spcAft>
              <a:buClr>
                <a:schemeClr val="lt1"/>
              </a:buClr>
              <a:buSzPts val="1600"/>
              <a:buNone/>
              <a:defRPr sz="2133">
                <a:solidFill>
                  <a:schemeClr val="lt1"/>
                </a:solidFill>
              </a:defRPr>
            </a:lvl9pPr>
          </a:lstStyle>
          <a:p>
            <a:endParaRPr/>
          </a:p>
        </p:txBody>
      </p:sp>
      <p:sp>
        <p:nvSpPr>
          <p:cNvPr id="126" name="Google Shape;126;p28"/>
          <p:cNvSpPr txBox="1">
            <a:spLocks noGrp="1"/>
          </p:cNvSpPr>
          <p:nvPr>
            <p:ph type="title" idx="3"/>
          </p:nvPr>
        </p:nvSpPr>
        <p:spPr>
          <a:xfrm>
            <a:off x="1784317" y="5318600"/>
            <a:ext cx="3636800" cy="500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867">
                <a:solidFill>
                  <a:schemeClr val="lt1"/>
                </a:solidFill>
              </a:defRPr>
            </a:lvl1pPr>
            <a:lvl2pPr lvl="1" algn="r" rtl="0">
              <a:spcBef>
                <a:spcPts val="0"/>
              </a:spcBef>
              <a:spcAft>
                <a:spcPts val="0"/>
              </a:spcAft>
              <a:buClr>
                <a:schemeClr val="lt1"/>
              </a:buClr>
              <a:buSzPts val="4200"/>
              <a:buNone/>
              <a:defRPr sz="5600">
                <a:solidFill>
                  <a:schemeClr val="lt1"/>
                </a:solidFill>
              </a:defRPr>
            </a:lvl2pPr>
            <a:lvl3pPr lvl="2" algn="r" rtl="0">
              <a:spcBef>
                <a:spcPts val="0"/>
              </a:spcBef>
              <a:spcAft>
                <a:spcPts val="0"/>
              </a:spcAft>
              <a:buClr>
                <a:schemeClr val="lt1"/>
              </a:buClr>
              <a:buSzPts val="4200"/>
              <a:buNone/>
              <a:defRPr sz="5600">
                <a:solidFill>
                  <a:schemeClr val="lt1"/>
                </a:solidFill>
              </a:defRPr>
            </a:lvl3pPr>
            <a:lvl4pPr lvl="3" algn="r" rtl="0">
              <a:spcBef>
                <a:spcPts val="0"/>
              </a:spcBef>
              <a:spcAft>
                <a:spcPts val="0"/>
              </a:spcAft>
              <a:buClr>
                <a:schemeClr val="lt1"/>
              </a:buClr>
              <a:buSzPts val="4200"/>
              <a:buNone/>
              <a:defRPr sz="5600">
                <a:solidFill>
                  <a:schemeClr val="lt1"/>
                </a:solidFill>
              </a:defRPr>
            </a:lvl4pPr>
            <a:lvl5pPr lvl="4" algn="r" rtl="0">
              <a:spcBef>
                <a:spcPts val="0"/>
              </a:spcBef>
              <a:spcAft>
                <a:spcPts val="0"/>
              </a:spcAft>
              <a:buClr>
                <a:schemeClr val="lt1"/>
              </a:buClr>
              <a:buSzPts val="4200"/>
              <a:buNone/>
              <a:defRPr sz="5600">
                <a:solidFill>
                  <a:schemeClr val="lt1"/>
                </a:solidFill>
              </a:defRPr>
            </a:lvl5pPr>
            <a:lvl6pPr lvl="5" algn="r" rtl="0">
              <a:spcBef>
                <a:spcPts val="0"/>
              </a:spcBef>
              <a:spcAft>
                <a:spcPts val="0"/>
              </a:spcAft>
              <a:buClr>
                <a:schemeClr val="lt1"/>
              </a:buClr>
              <a:buSzPts val="4200"/>
              <a:buNone/>
              <a:defRPr sz="5600">
                <a:solidFill>
                  <a:schemeClr val="lt1"/>
                </a:solidFill>
              </a:defRPr>
            </a:lvl6pPr>
            <a:lvl7pPr lvl="6" algn="r" rtl="0">
              <a:spcBef>
                <a:spcPts val="0"/>
              </a:spcBef>
              <a:spcAft>
                <a:spcPts val="0"/>
              </a:spcAft>
              <a:buClr>
                <a:schemeClr val="lt1"/>
              </a:buClr>
              <a:buSzPts val="4200"/>
              <a:buNone/>
              <a:defRPr sz="5600">
                <a:solidFill>
                  <a:schemeClr val="lt1"/>
                </a:solidFill>
              </a:defRPr>
            </a:lvl7pPr>
            <a:lvl8pPr lvl="7" algn="r" rtl="0">
              <a:spcBef>
                <a:spcPts val="0"/>
              </a:spcBef>
              <a:spcAft>
                <a:spcPts val="0"/>
              </a:spcAft>
              <a:buClr>
                <a:schemeClr val="lt1"/>
              </a:buClr>
              <a:buSzPts val="4200"/>
              <a:buNone/>
              <a:defRPr sz="5600">
                <a:solidFill>
                  <a:schemeClr val="lt1"/>
                </a:solidFill>
              </a:defRPr>
            </a:lvl8pPr>
            <a:lvl9pPr lvl="8" algn="r" rtl="0">
              <a:spcBef>
                <a:spcPts val="0"/>
              </a:spcBef>
              <a:spcAft>
                <a:spcPts val="0"/>
              </a:spcAft>
              <a:buClr>
                <a:schemeClr val="lt1"/>
              </a:buClr>
              <a:buSzPts val="4200"/>
              <a:buNone/>
              <a:defRPr sz="5600">
                <a:solidFill>
                  <a:schemeClr val="lt1"/>
                </a:solidFill>
              </a:defRPr>
            </a:lvl9pPr>
          </a:lstStyle>
          <a:p>
            <a:endParaRPr/>
          </a:p>
        </p:txBody>
      </p:sp>
      <p:sp>
        <p:nvSpPr>
          <p:cNvPr id="127" name="Google Shape;127;p28"/>
          <p:cNvSpPr txBox="1">
            <a:spLocks noGrp="1"/>
          </p:cNvSpPr>
          <p:nvPr>
            <p:ph type="subTitle" idx="4"/>
          </p:nvPr>
        </p:nvSpPr>
        <p:spPr>
          <a:xfrm>
            <a:off x="1784317" y="4456235"/>
            <a:ext cx="3636800" cy="80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2133">
                <a:solidFill>
                  <a:schemeClr val="lt1"/>
                </a:solidFill>
              </a:defRPr>
            </a:lvl1pPr>
            <a:lvl2pPr lvl="1" algn="r" rtl="0">
              <a:lnSpc>
                <a:spcPct val="100000"/>
              </a:lnSpc>
              <a:spcBef>
                <a:spcPts val="0"/>
              </a:spcBef>
              <a:spcAft>
                <a:spcPts val="0"/>
              </a:spcAft>
              <a:buClr>
                <a:schemeClr val="lt1"/>
              </a:buClr>
              <a:buSzPts val="1600"/>
              <a:buNone/>
              <a:defRPr sz="2133">
                <a:solidFill>
                  <a:schemeClr val="lt1"/>
                </a:solidFill>
              </a:defRPr>
            </a:lvl2pPr>
            <a:lvl3pPr lvl="2" algn="r" rtl="0">
              <a:lnSpc>
                <a:spcPct val="100000"/>
              </a:lnSpc>
              <a:spcBef>
                <a:spcPts val="0"/>
              </a:spcBef>
              <a:spcAft>
                <a:spcPts val="0"/>
              </a:spcAft>
              <a:buClr>
                <a:schemeClr val="lt1"/>
              </a:buClr>
              <a:buSzPts val="1600"/>
              <a:buNone/>
              <a:defRPr sz="2133">
                <a:solidFill>
                  <a:schemeClr val="lt1"/>
                </a:solidFill>
              </a:defRPr>
            </a:lvl3pPr>
            <a:lvl4pPr lvl="3" algn="r" rtl="0">
              <a:lnSpc>
                <a:spcPct val="100000"/>
              </a:lnSpc>
              <a:spcBef>
                <a:spcPts val="0"/>
              </a:spcBef>
              <a:spcAft>
                <a:spcPts val="0"/>
              </a:spcAft>
              <a:buClr>
                <a:schemeClr val="lt1"/>
              </a:buClr>
              <a:buSzPts val="1600"/>
              <a:buNone/>
              <a:defRPr sz="2133">
                <a:solidFill>
                  <a:schemeClr val="lt1"/>
                </a:solidFill>
              </a:defRPr>
            </a:lvl4pPr>
            <a:lvl5pPr lvl="4" algn="r" rtl="0">
              <a:lnSpc>
                <a:spcPct val="100000"/>
              </a:lnSpc>
              <a:spcBef>
                <a:spcPts val="0"/>
              </a:spcBef>
              <a:spcAft>
                <a:spcPts val="0"/>
              </a:spcAft>
              <a:buClr>
                <a:schemeClr val="lt1"/>
              </a:buClr>
              <a:buSzPts val="1600"/>
              <a:buNone/>
              <a:defRPr sz="2133">
                <a:solidFill>
                  <a:schemeClr val="lt1"/>
                </a:solidFill>
              </a:defRPr>
            </a:lvl5pPr>
            <a:lvl6pPr lvl="5" algn="r" rtl="0">
              <a:lnSpc>
                <a:spcPct val="100000"/>
              </a:lnSpc>
              <a:spcBef>
                <a:spcPts val="0"/>
              </a:spcBef>
              <a:spcAft>
                <a:spcPts val="0"/>
              </a:spcAft>
              <a:buClr>
                <a:schemeClr val="lt1"/>
              </a:buClr>
              <a:buSzPts val="1600"/>
              <a:buNone/>
              <a:defRPr sz="2133">
                <a:solidFill>
                  <a:schemeClr val="lt1"/>
                </a:solidFill>
              </a:defRPr>
            </a:lvl6pPr>
            <a:lvl7pPr lvl="6" algn="r" rtl="0">
              <a:lnSpc>
                <a:spcPct val="100000"/>
              </a:lnSpc>
              <a:spcBef>
                <a:spcPts val="0"/>
              </a:spcBef>
              <a:spcAft>
                <a:spcPts val="0"/>
              </a:spcAft>
              <a:buClr>
                <a:schemeClr val="lt1"/>
              </a:buClr>
              <a:buSzPts val="1600"/>
              <a:buNone/>
              <a:defRPr sz="2133">
                <a:solidFill>
                  <a:schemeClr val="lt1"/>
                </a:solidFill>
              </a:defRPr>
            </a:lvl7pPr>
            <a:lvl8pPr lvl="7" algn="r" rtl="0">
              <a:lnSpc>
                <a:spcPct val="100000"/>
              </a:lnSpc>
              <a:spcBef>
                <a:spcPts val="0"/>
              </a:spcBef>
              <a:spcAft>
                <a:spcPts val="0"/>
              </a:spcAft>
              <a:buClr>
                <a:schemeClr val="lt1"/>
              </a:buClr>
              <a:buSzPts val="1600"/>
              <a:buNone/>
              <a:defRPr sz="2133">
                <a:solidFill>
                  <a:schemeClr val="lt1"/>
                </a:solidFill>
              </a:defRPr>
            </a:lvl8pPr>
            <a:lvl9pPr lvl="8" algn="r" rtl="0">
              <a:lnSpc>
                <a:spcPct val="100000"/>
              </a:lnSpc>
              <a:spcBef>
                <a:spcPts val="0"/>
              </a:spcBef>
              <a:spcAft>
                <a:spcPts val="0"/>
              </a:spcAft>
              <a:buClr>
                <a:schemeClr val="lt1"/>
              </a:buClr>
              <a:buSzPts val="1600"/>
              <a:buNone/>
              <a:defRPr sz="2133">
                <a:solidFill>
                  <a:schemeClr val="lt1"/>
                </a:solidFill>
              </a:defRPr>
            </a:lvl9pPr>
          </a:lstStyle>
          <a:p>
            <a:endParaRPr/>
          </a:p>
        </p:txBody>
      </p:sp>
      <p:sp>
        <p:nvSpPr>
          <p:cNvPr id="128" name="Google Shape;128;p28"/>
          <p:cNvSpPr txBox="1">
            <a:spLocks noGrp="1"/>
          </p:cNvSpPr>
          <p:nvPr>
            <p:ph type="title" idx="5"/>
          </p:nvPr>
        </p:nvSpPr>
        <p:spPr>
          <a:xfrm>
            <a:off x="6770884" y="3146433"/>
            <a:ext cx="3636800" cy="50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867">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endParaRPr/>
          </a:p>
        </p:txBody>
      </p:sp>
      <p:sp>
        <p:nvSpPr>
          <p:cNvPr id="129" name="Google Shape;129;p28"/>
          <p:cNvSpPr txBox="1">
            <a:spLocks noGrp="1"/>
          </p:cNvSpPr>
          <p:nvPr>
            <p:ph type="subTitle" idx="6"/>
          </p:nvPr>
        </p:nvSpPr>
        <p:spPr>
          <a:xfrm>
            <a:off x="6770884" y="2284068"/>
            <a:ext cx="3636800" cy="80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2133">
                <a:solidFill>
                  <a:schemeClr val="lt1"/>
                </a:solidFill>
              </a:defRPr>
            </a:lvl1pPr>
            <a:lvl2pPr lvl="1" rtl="0">
              <a:lnSpc>
                <a:spcPct val="100000"/>
              </a:lnSpc>
              <a:spcBef>
                <a:spcPts val="0"/>
              </a:spcBef>
              <a:spcAft>
                <a:spcPts val="0"/>
              </a:spcAft>
              <a:buClr>
                <a:schemeClr val="lt1"/>
              </a:buClr>
              <a:buSzPts val="1600"/>
              <a:buNone/>
              <a:defRPr sz="2133">
                <a:solidFill>
                  <a:schemeClr val="lt1"/>
                </a:solidFill>
              </a:defRPr>
            </a:lvl2pPr>
            <a:lvl3pPr lvl="2" rtl="0">
              <a:lnSpc>
                <a:spcPct val="100000"/>
              </a:lnSpc>
              <a:spcBef>
                <a:spcPts val="0"/>
              </a:spcBef>
              <a:spcAft>
                <a:spcPts val="0"/>
              </a:spcAft>
              <a:buClr>
                <a:schemeClr val="lt1"/>
              </a:buClr>
              <a:buSzPts val="1600"/>
              <a:buNone/>
              <a:defRPr sz="2133">
                <a:solidFill>
                  <a:schemeClr val="lt1"/>
                </a:solidFill>
              </a:defRPr>
            </a:lvl3pPr>
            <a:lvl4pPr lvl="3" rtl="0">
              <a:lnSpc>
                <a:spcPct val="100000"/>
              </a:lnSpc>
              <a:spcBef>
                <a:spcPts val="0"/>
              </a:spcBef>
              <a:spcAft>
                <a:spcPts val="0"/>
              </a:spcAft>
              <a:buClr>
                <a:schemeClr val="lt1"/>
              </a:buClr>
              <a:buSzPts val="1600"/>
              <a:buNone/>
              <a:defRPr sz="2133">
                <a:solidFill>
                  <a:schemeClr val="lt1"/>
                </a:solidFill>
              </a:defRPr>
            </a:lvl4pPr>
            <a:lvl5pPr lvl="4" rtl="0">
              <a:lnSpc>
                <a:spcPct val="100000"/>
              </a:lnSpc>
              <a:spcBef>
                <a:spcPts val="0"/>
              </a:spcBef>
              <a:spcAft>
                <a:spcPts val="0"/>
              </a:spcAft>
              <a:buClr>
                <a:schemeClr val="lt1"/>
              </a:buClr>
              <a:buSzPts val="1600"/>
              <a:buNone/>
              <a:defRPr sz="2133">
                <a:solidFill>
                  <a:schemeClr val="lt1"/>
                </a:solidFill>
              </a:defRPr>
            </a:lvl5pPr>
            <a:lvl6pPr lvl="5" rtl="0">
              <a:lnSpc>
                <a:spcPct val="100000"/>
              </a:lnSpc>
              <a:spcBef>
                <a:spcPts val="0"/>
              </a:spcBef>
              <a:spcAft>
                <a:spcPts val="0"/>
              </a:spcAft>
              <a:buClr>
                <a:schemeClr val="lt1"/>
              </a:buClr>
              <a:buSzPts val="1600"/>
              <a:buNone/>
              <a:defRPr sz="2133">
                <a:solidFill>
                  <a:schemeClr val="lt1"/>
                </a:solidFill>
              </a:defRPr>
            </a:lvl6pPr>
            <a:lvl7pPr lvl="6" rtl="0">
              <a:lnSpc>
                <a:spcPct val="100000"/>
              </a:lnSpc>
              <a:spcBef>
                <a:spcPts val="0"/>
              </a:spcBef>
              <a:spcAft>
                <a:spcPts val="0"/>
              </a:spcAft>
              <a:buClr>
                <a:schemeClr val="lt1"/>
              </a:buClr>
              <a:buSzPts val="1600"/>
              <a:buNone/>
              <a:defRPr sz="2133">
                <a:solidFill>
                  <a:schemeClr val="lt1"/>
                </a:solidFill>
              </a:defRPr>
            </a:lvl7pPr>
            <a:lvl8pPr lvl="7" rtl="0">
              <a:lnSpc>
                <a:spcPct val="100000"/>
              </a:lnSpc>
              <a:spcBef>
                <a:spcPts val="0"/>
              </a:spcBef>
              <a:spcAft>
                <a:spcPts val="0"/>
              </a:spcAft>
              <a:buClr>
                <a:schemeClr val="lt1"/>
              </a:buClr>
              <a:buSzPts val="1600"/>
              <a:buNone/>
              <a:defRPr sz="2133">
                <a:solidFill>
                  <a:schemeClr val="lt1"/>
                </a:solidFill>
              </a:defRPr>
            </a:lvl8pPr>
            <a:lvl9pPr lvl="8" rtl="0">
              <a:lnSpc>
                <a:spcPct val="100000"/>
              </a:lnSpc>
              <a:spcBef>
                <a:spcPts val="0"/>
              </a:spcBef>
              <a:spcAft>
                <a:spcPts val="0"/>
              </a:spcAft>
              <a:buClr>
                <a:schemeClr val="lt1"/>
              </a:buClr>
              <a:buSzPts val="1600"/>
              <a:buNone/>
              <a:defRPr sz="2133">
                <a:solidFill>
                  <a:schemeClr val="lt1"/>
                </a:solidFill>
              </a:defRPr>
            </a:lvl9pPr>
          </a:lstStyle>
          <a:p>
            <a:endParaRPr/>
          </a:p>
        </p:txBody>
      </p:sp>
      <p:sp>
        <p:nvSpPr>
          <p:cNvPr id="130" name="Google Shape;130;p28"/>
          <p:cNvSpPr txBox="1">
            <a:spLocks noGrp="1"/>
          </p:cNvSpPr>
          <p:nvPr>
            <p:ph type="title" idx="7"/>
          </p:nvPr>
        </p:nvSpPr>
        <p:spPr>
          <a:xfrm>
            <a:off x="6770884" y="5318600"/>
            <a:ext cx="3636800" cy="50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867">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endParaRPr/>
          </a:p>
        </p:txBody>
      </p:sp>
      <p:sp>
        <p:nvSpPr>
          <p:cNvPr id="131" name="Google Shape;131;p28"/>
          <p:cNvSpPr txBox="1">
            <a:spLocks noGrp="1"/>
          </p:cNvSpPr>
          <p:nvPr>
            <p:ph type="subTitle" idx="8"/>
          </p:nvPr>
        </p:nvSpPr>
        <p:spPr>
          <a:xfrm>
            <a:off x="6770884" y="4456235"/>
            <a:ext cx="3636800" cy="80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2133">
                <a:solidFill>
                  <a:schemeClr val="lt1"/>
                </a:solidFill>
              </a:defRPr>
            </a:lvl1pPr>
            <a:lvl2pPr lvl="1" rtl="0">
              <a:lnSpc>
                <a:spcPct val="100000"/>
              </a:lnSpc>
              <a:spcBef>
                <a:spcPts val="0"/>
              </a:spcBef>
              <a:spcAft>
                <a:spcPts val="0"/>
              </a:spcAft>
              <a:buClr>
                <a:schemeClr val="lt1"/>
              </a:buClr>
              <a:buSzPts val="1600"/>
              <a:buNone/>
              <a:defRPr sz="2133">
                <a:solidFill>
                  <a:schemeClr val="lt1"/>
                </a:solidFill>
              </a:defRPr>
            </a:lvl2pPr>
            <a:lvl3pPr lvl="2" rtl="0">
              <a:lnSpc>
                <a:spcPct val="100000"/>
              </a:lnSpc>
              <a:spcBef>
                <a:spcPts val="0"/>
              </a:spcBef>
              <a:spcAft>
                <a:spcPts val="0"/>
              </a:spcAft>
              <a:buClr>
                <a:schemeClr val="lt1"/>
              </a:buClr>
              <a:buSzPts val="1600"/>
              <a:buNone/>
              <a:defRPr sz="2133">
                <a:solidFill>
                  <a:schemeClr val="lt1"/>
                </a:solidFill>
              </a:defRPr>
            </a:lvl3pPr>
            <a:lvl4pPr lvl="3" rtl="0">
              <a:lnSpc>
                <a:spcPct val="100000"/>
              </a:lnSpc>
              <a:spcBef>
                <a:spcPts val="0"/>
              </a:spcBef>
              <a:spcAft>
                <a:spcPts val="0"/>
              </a:spcAft>
              <a:buClr>
                <a:schemeClr val="lt1"/>
              </a:buClr>
              <a:buSzPts val="1600"/>
              <a:buNone/>
              <a:defRPr sz="2133">
                <a:solidFill>
                  <a:schemeClr val="lt1"/>
                </a:solidFill>
              </a:defRPr>
            </a:lvl4pPr>
            <a:lvl5pPr lvl="4" rtl="0">
              <a:lnSpc>
                <a:spcPct val="100000"/>
              </a:lnSpc>
              <a:spcBef>
                <a:spcPts val="0"/>
              </a:spcBef>
              <a:spcAft>
                <a:spcPts val="0"/>
              </a:spcAft>
              <a:buClr>
                <a:schemeClr val="lt1"/>
              </a:buClr>
              <a:buSzPts val="1600"/>
              <a:buNone/>
              <a:defRPr sz="2133">
                <a:solidFill>
                  <a:schemeClr val="lt1"/>
                </a:solidFill>
              </a:defRPr>
            </a:lvl5pPr>
            <a:lvl6pPr lvl="5" rtl="0">
              <a:lnSpc>
                <a:spcPct val="100000"/>
              </a:lnSpc>
              <a:spcBef>
                <a:spcPts val="0"/>
              </a:spcBef>
              <a:spcAft>
                <a:spcPts val="0"/>
              </a:spcAft>
              <a:buClr>
                <a:schemeClr val="lt1"/>
              </a:buClr>
              <a:buSzPts val="1600"/>
              <a:buNone/>
              <a:defRPr sz="2133">
                <a:solidFill>
                  <a:schemeClr val="lt1"/>
                </a:solidFill>
              </a:defRPr>
            </a:lvl6pPr>
            <a:lvl7pPr lvl="6" rtl="0">
              <a:lnSpc>
                <a:spcPct val="100000"/>
              </a:lnSpc>
              <a:spcBef>
                <a:spcPts val="0"/>
              </a:spcBef>
              <a:spcAft>
                <a:spcPts val="0"/>
              </a:spcAft>
              <a:buClr>
                <a:schemeClr val="lt1"/>
              </a:buClr>
              <a:buSzPts val="1600"/>
              <a:buNone/>
              <a:defRPr sz="2133">
                <a:solidFill>
                  <a:schemeClr val="lt1"/>
                </a:solidFill>
              </a:defRPr>
            </a:lvl7pPr>
            <a:lvl8pPr lvl="7" rtl="0">
              <a:lnSpc>
                <a:spcPct val="100000"/>
              </a:lnSpc>
              <a:spcBef>
                <a:spcPts val="0"/>
              </a:spcBef>
              <a:spcAft>
                <a:spcPts val="0"/>
              </a:spcAft>
              <a:buClr>
                <a:schemeClr val="lt1"/>
              </a:buClr>
              <a:buSzPts val="1600"/>
              <a:buNone/>
              <a:defRPr sz="2133">
                <a:solidFill>
                  <a:schemeClr val="lt1"/>
                </a:solidFill>
              </a:defRPr>
            </a:lvl8pPr>
            <a:lvl9pPr lvl="8" rtl="0">
              <a:lnSpc>
                <a:spcPct val="100000"/>
              </a:lnSpc>
              <a:spcBef>
                <a:spcPts val="0"/>
              </a:spcBef>
              <a:spcAft>
                <a:spcPts val="0"/>
              </a:spcAft>
              <a:buClr>
                <a:schemeClr val="lt1"/>
              </a:buClr>
              <a:buSzPts val="1600"/>
              <a:buNone/>
              <a:defRPr sz="2133">
                <a:solidFill>
                  <a:schemeClr val="lt1"/>
                </a:solidFill>
              </a:defRPr>
            </a:lvl9pPr>
          </a:lstStyle>
          <a:p>
            <a:endParaRPr/>
          </a:p>
        </p:txBody>
      </p:sp>
    </p:spTree>
    <p:extLst>
      <p:ext uri="{BB962C8B-B14F-4D97-AF65-F5344CB8AC3E}">
        <p14:creationId xmlns:p14="http://schemas.microsoft.com/office/powerpoint/2010/main" val="246626329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 Text">
  <p:cSld name="Title + Text">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7756067" y="3247900"/>
            <a:ext cx="3408400"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endParaRPr/>
          </a:p>
        </p:txBody>
      </p:sp>
      <p:sp>
        <p:nvSpPr>
          <p:cNvPr id="134" name="Google Shape;134;p29"/>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269372724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 Text 1">
  <p:cSld name="Title + Text 1">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37" name="Google Shape;137;p30"/>
          <p:cNvSpPr txBox="1">
            <a:spLocks noGrp="1"/>
          </p:cNvSpPr>
          <p:nvPr>
            <p:ph type="subTitle" idx="1"/>
          </p:nvPr>
        </p:nvSpPr>
        <p:spPr>
          <a:xfrm>
            <a:off x="1251333" y="3247900"/>
            <a:ext cx="3408400"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endParaRPr/>
          </a:p>
        </p:txBody>
      </p:sp>
    </p:spTree>
    <p:extLst>
      <p:ext uri="{BB962C8B-B14F-4D97-AF65-F5344CB8AC3E}">
        <p14:creationId xmlns:p14="http://schemas.microsoft.com/office/powerpoint/2010/main" val="6140264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 Text 2">
  <p:cSld name="Title + Text 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1251333" y="593367"/>
            <a:ext cx="7647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40" name="Google Shape;140;p31"/>
          <p:cNvSpPr txBox="1">
            <a:spLocks noGrp="1"/>
          </p:cNvSpPr>
          <p:nvPr>
            <p:ph type="subTitle" idx="1"/>
          </p:nvPr>
        </p:nvSpPr>
        <p:spPr>
          <a:xfrm>
            <a:off x="7756067" y="3247900"/>
            <a:ext cx="3408400"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endParaRPr/>
          </a:p>
        </p:txBody>
      </p:sp>
    </p:spTree>
    <p:extLst>
      <p:ext uri="{BB962C8B-B14F-4D97-AF65-F5344CB8AC3E}">
        <p14:creationId xmlns:p14="http://schemas.microsoft.com/office/powerpoint/2010/main" val="25356306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One Column">
  <p:cSld name="One Column">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750400" y="3256067"/>
            <a:ext cx="6691200" cy="79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3600"/>
              <a:buNone/>
              <a:defRPr sz="4800">
                <a:solidFill>
                  <a:schemeClr val="lt1"/>
                </a:solidFill>
              </a:defRPr>
            </a:lvl2pPr>
            <a:lvl3pPr lvl="2" rtl="0">
              <a:spcBef>
                <a:spcPts val="0"/>
              </a:spcBef>
              <a:spcAft>
                <a:spcPts val="0"/>
              </a:spcAft>
              <a:buClr>
                <a:schemeClr val="lt1"/>
              </a:buClr>
              <a:buSzPts val="3600"/>
              <a:buNone/>
              <a:defRPr sz="4800">
                <a:solidFill>
                  <a:schemeClr val="lt1"/>
                </a:solidFill>
              </a:defRPr>
            </a:lvl3pPr>
            <a:lvl4pPr lvl="3" rtl="0">
              <a:spcBef>
                <a:spcPts val="0"/>
              </a:spcBef>
              <a:spcAft>
                <a:spcPts val="0"/>
              </a:spcAft>
              <a:buClr>
                <a:schemeClr val="lt1"/>
              </a:buClr>
              <a:buSzPts val="3600"/>
              <a:buNone/>
              <a:defRPr sz="4800">
                <a:solidFill>
                  <a:schemeClr val="lt1"/>
                </a:solidFill>
              </a:defRPr>
            </a:lvl4pPr>
            <a:lvl5pPr lvl="4" rtl="0">
              <a:spcBef>
                <a:spcPts val="0"/>
              </a:spcBef>
              <a:spcAft>
                <a:spcPts val="0"/>
              </a:spcAft>
              <a:buClr>
                <a:schemeClr val="lt1"/>
              </a:buClr>
              <a:buSzPts val="3600"/>
              <a:buNone/>
              <a:defRPr sz="4800">
                <a:solidFill>
                  <a:schemeClr val="lt1"/>
                </a:solidFill>
              </a:defRPr>
            </a:lvl5pPr>
            <a:lvl6pPr lvl="5" rtl="0">
              <a:spcBef>
                <a:spcPts val="0"/>
              </a:spcBef>
              <a:spcAft>
                <a:spcPts val="0"/>
              </a:spcAft>
              <a:buClr>
                <a:schemeClr val="lt1"/>
              </a:buClr>
              <a:buSzPts val="3600"/>
              <a:buNone/>
              <a:defRPr sz="4800">
                <a:solidFill>
                  <a:schemeClr val="lt1"/>
                </a:solidFill>
              </a:defRPr>
            </a:lvl6pPr>
            <a:lvl7pPr lvl="6" rtl="0">
              <a:spcBef>
                <a:spcPts val="0"/>
              </a:spcBef>
              <a:spcAft>
                <a:spcPts val="0"/>
              </a:spcAft>
              <a:buClr>
                <a:schemeClr val="lt1"/>
              </a:buClr>
              <a:buSzPts val="3600"/>
              <a:buNone/>
              <a:defRPr sz="4800">
                <a:solidFill>
                  <a:schemeClr val="lt1"/>
                </a:solidFill>
              </a:defRPr>
            </a:lvl7pPr>
            <a:lvl8pPr lvl="7" rtl="0">
              <a:spcBef>
                <a:spcPts val="0"/>
              </a:spcBef>
              <a:spcAft>
                <a:spcPts val="0"/>
              </a:spcAft>
              <a:buClr>
                <a:schemeClr val="lt1"/>
              </a:buClr>
              <a:buSzPts val="3600"/>
              <a:buNone/>
              <a:defRPr sz="4800">
                <a:solidFill>
                  <a:schemeClr val="lt1"/>
                </a:solidFill>
              </a:defRPr>
            </a:lvl8pPr>
            <a:lvl9pPr lvl="8" rtl="0">
              <a:spcBef>
                <a:spcPts val="0"/>
              </a:spcBef>
              <a:spcAft>
                <a:spcPts val="0"/>
              </a:spcAft>
              <a:buClr>
                <a:schemeClr val="lt1"/>
              </a:buClr>
              <a:buSzPts val="3600"/>
              <a:buNone/>
              <a:defRPr sz="4800">
                <a:solidFill>
                  <a:schemeClr val="lt1"/>
                </a:solidFill>
              </a:defRPr>
            </a:lvl9pPr>
          </a:lstStyle>
          <a:p>
            <a:endParaRPr/>
          </a:p>
        </p:txBody>
      </p:sp>
      <p:sp>
        <p:nvSpPr>
          <p:cNvPr id="143" name="Google Shape;143;p32"/>
          <p:cNvSpPr txBox="1">
            <a:spLocks noGrp="1"/>
          </p:cNvSpPr>
          <p:nvPr>
            <p:ph type="subTitle" idx="1"/>
          </p:nvPr>
        </p:nvSpPr>
        <p:spPr>
          <a:xfrm>
            <a:off x="3862000" y="4521767"/>
            <a:ext cx="4468000" cy="15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extLst>
      <p:ext uri="{BB962C8B-B14F-4D97-AF65-F5344CB8AC3E}">
        <p14:creationId xmlns:p14="http://schemas.microsoft.com/office/powerpoint/2010/main" val="14676136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 Bullet points 1">
  <p:cSld name="Title + Bullet points 1">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0" name="Google Shape;150;p34"/>
          <p:cNvSpPr txBox="1">
            <a:spLocks noGrp="1"/>
          </p:cNvSpPr>
          <p:nvPr>
            <p:ph type="body" idx="1"/>
          </p:nvPr>
        </p:nvSpPr>
        <p:spPr>
          <a:xfrm>
            <a:off x="1251333" y="2212367"/>
            <a:ext cx="6595200" cy="368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12400521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 list">
  <p:cSld name="Title + list">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3" name="Google Shape;153;p35"/>
          <p:cNvSpPr txBox="1">
            <a:spLocks noGrp="1"/>
          </p:cNvSpPr>
          <p:nvPr>
            <p:ph type="body" idx="1"/>
          </p:nvPr>
        </p:nvSpPr>
        <p:spPr>
          <a:xfrm>
            <a:off x="6716700" y="2212367"/>
            <a:ext cx="4249200" cy="368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2732984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2D639-9D79-972A-0001-162CDB71633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FC628A4-E3E2-0AF1-0A24-0F7EFCFFE2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D5607B0-5783-87D4-E632-E0AFD14C99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A19B1A8-8682-6852-2794-01183E55AB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B8ADB9-F2E9-72E1-C1F3-E8F916DE75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ABB3B13-DB75-FAE5-CB01-5D728A070519}"/>
              </a:ext>
            </a:extLst>
          </p:cNvPr>
          <p:cNvSpPr>
            <a:spLocks noGrp="1"/>
          </p:cNvSpPr>
          <p:nvPr>
            <p:ph type="dt" sz="half" idx="10"/>
          </p:nvPr>
        </p:nvSpPr>
        <p:spPr/>
        <p:txBody>
          <a:bodyPr/>
          <a:lstStyle/>
          <a:p>
            <a:fld id="{1AA33C2E-ACD7-4FAF-BDA5-82DD2B1F0693}" type="datetimeFigureOut">
              <a:rPr lang="en-IN" smtClean="0"/>
              <a:t>04/09/23</a:t>
            </a:fld>
            <a:endParaRPr lang="en-IN"/>
          </a:p>
        </p:txBody>
      </p:sp>
      <p:sp>
        <p:nvSpPr>
          <p:cNvPr id="8" name="Footer Placeholder 7">
            <a:extLst>
              <a:ext uri="{FF2B5EF4-FFF2-40B4-BE49-F238E27FC236}">
                <a16:creationId xmlns:a16="http://schemas.microsoft.com/office/drawing/2014/main" id="{C225E317-7114-74B1-5B7E-203DB954170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4146528-5407-CF55-78F5-9E8AD19D1132}"/>
              </a:ext>
            </a:extLst>
          </p:cNvPr>
          <p:cNvSpPr>
            <a:spLocks noGrp="1"/>
          </p:cNvSpPr>
          <p:nvPr>
            <p:ph type="sldNum" sz="quarter" idx="12"/>
          </p:nvPr>
        </p:nvSpPr>
        <p:spPr/>
        <p:txBody>
          <a:bodyPr/>
          <a:lstStyle/>
          <a:p>
            <a:fld id="{B233F6EC-4200-4C76-9BD7-4EA234EFB5BD}" type="slidenum">
              <a:rPr lang="en-IN" smtClean="0"/>
              <a:t>‹#›</a:t>
            </a:fld>
            <a:endParaRPr lang="en-IN"/>
          </a:p>
        </p:txBody>
      </p:sp>
    </p:spTree>
    <p:extLst>
      <p:ext uri="{BB962C8B-B14F-4D97-AF65-F5344CB8AC3E}">
        <p14:creationId xmlns:p14="http://schemas.microsoft.com/office/powerpoint/2010/main" val="236032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0F192-CABD-2E87-B246-21ADDBCE510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18225E4-57A4-309D-A33D-B75C342403C8}"/>
              </a:ext>
            </a:extLst>
          </p:cNvPr>
          <p:cNvSpPr>
            <a:spLocks noGrp="1"/>
          </p:cNvSpPr>
          <p:nvPr>
            <p:ph type="dt" sz="half" idx="10"/>
          </p:nvPr>
        </p:nvSpPr>
        <p:spPr/>
        <p:txBody>
          <a:bodyPr/>
          <a:lstStyle/>
          <a:p>
            <a:fld id="{1AA33C2E-ACD7-4FAF-BDA5-82DD2B1F0693}" type="datetimeFigureOut">
              <a:rPr lang="en-IN" smtClean="0"/>
              <a:t>04/09/23</a:t>
            </a:fld>
            <a:endParaRPr lang="en-IN"/>
          </a:p>
        </p:txBody>
      </p:sp>
      <p:sp>
        <p:nvSpPr>
          <p:cNvPr id="4" name="Footer Placeholder 3">
            <a:extLst>
              <a:ext uri="{FF2B5EF4-FFF2-40B4-BE49-F238E27FC236}">
                <a16:creationId xmlns:a16="http://schemas.microsoft.com/office/drawing/2014/main" id="{C1B4455C-DEAE-D88B-F5FD-78D4ED8EE27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BC62E1E-FF87-3521-7D80-1844A083B269}"/>
              </a:ext>
            </a:extLst>
          </p:cNvPr>
          <p:cNvSpPr>
            <a:spLocks noGrp="1"/>
          </p:cNvSpPr>
          <p:nvPr>
            <p:ph type="sldNum" sz="quarter" idx="12"/>
          </p:nvPr>
        </p:nvSpPr>
        <p:spPr/>
        <p:txBody>
          <a:bodyPr/>
          <a:lstStyle/>
          <a:p>
            <a:fld id="{B233F6EC-4200-4C76-9BD7-4EA234EFB5BD}" type="slidenum">
              <a:rPr lang="en-IN" smtClean="0"/>
              <a:t>‹#›</a:t>
            </a:fld>
            <a:endParaRPr lang="en-IN"/>
          </a:p>
        </p:txBody>
      </p:sp>
    </p:spTree>
    <p:extLst>
      <p:ext uri="{BB962C8B-B14F-4D97-AF65-F5344CB8AC3E}">
        <p14:creationId xmlns:p14="http://schemas.microsoft.com/office/powerpoint/2010/main" val="3969902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8ABFBB-7DE7-B9AB-271F-734648AFBF85}"/>
              </a:ext>
            </a:extLst>
          </p:cNvPr>
          <p:cNvSpPr>
            <a:spLocks noGrp="1"/>
          </p:cNvSpPr>
          <p:nvPr>
            <p:ph type="dt" sz="half" idx="10"/>
          </p:nvPr>
        </p:nvSpPr>
        <p:spPr/>
        <p:txBody>
          <a:bodyPr/>
          <a:lstStyle/>
          <a:p>
            <a:fld id="{1AA33C2E-ACD7-4FAF-BDA5-82DD2B1F0693}" type="datetimeFigureOut">
              <a:rPr lang="en-IN" smtClean="0"/>
              <a:t>04/09/23</a:t>
            </a:fld>
            <a:endParaRPr lang="en-IN"/>
          </a:p>
        </p:txBody>
      </p:sp>
      <p:sp>
        <p:nvSpPr>
          <p:cNvPr id="3" name="Footer Placeholder 2">
            <a:extLst>
              <a:ext uri="{FF2B5EF4-FFF2-40B4-BE49-F238E27FC236}">
                <a16:creationId xmlns:a16="http://schemas.microsoft.com/office/drawing/2014/main" id="{75940BBC-DE4C-9018-40D7-C51F642A2A2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7FC00DD-7CE6-1B84-4D71-6E190DE56D6C}"/>
              </a:ext>
            </a:extLst>
          </p:cNvPr>
          <p:cNvSpPr>
            <a:spLocks noGrp="1"/>
          </p:cNvSpPr>
          <p:nvPr>
            <p:ph type="sldNum" sz="quarter" idx="12"/>
          </p:nvPr>
        </p:nvSpPr>
        <p:spPr/>
        <p:txBody>
          <a:bodyPr/>
          <a:lstStyle/>
          <a:p>
            <a:fld id="{B233F6EC-4200-4C76-9BD7-4EA234EFB5BD}" type="slidenum">
              <a:rPr lang="en-IN" smtClean="0"/>
              <a:t>‹#›</a:t>
            </a:fld>
            <a:endParaRPr lang="en-IN"/>
          </a:p>
        </p:txBody>
      </p:sp>
    </p:spTree>
    <p:extLst>
      <p:ext uri="{BB962C8B-B14F-4D97-AF65-F5344CB8AC3E}">
        <p14:creationId xmlns:p14="http://schemas.microsoft.com/office/powerpoint/2010/main" val="1206980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FA9E9-BCF7-D593-FC83-58697BD4F3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19A744C-5A0C-AFC0-F51F-FEE667BB8A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E337396-A70B-BD8E-2AF3-22D049AB7D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8CF968-1FBE-2F93-651A-7442FF5ADF49}"/>
              </a:ext>
            </a:extLst>
          </p:cNvPr>
          <p:cNvSpPr>
            <a:spLocks noGrp="1"/>
          </p:cNvSpPr>
          <p:nvPr>
            <p:ph type="dt" sz="half" idx="10"/>
          </p:nvPr>
        </p:nvSpPr>
        <p:spPr/>
        <p:txBody>
          <a:bodyPr/>
          <a:lstStyle/>
          <a:p>
            <a:fld id="{1AA33C2E-ACD7-4FAF-BDA5-82DD2B1F0693}" type="datetimeFigureOut">
              <a:rPr lang="en-IN" smtClean="0"/>
              <a:t>04/09/23</a:t>
            </a:fld>
            <a:endParaRPr lang="en-IN"/>
          </a:p>
        </p:txBody>
      </p:sp>
      <p:sp>
        <p:nvSpPr>
          <p:cNvPr id="6" name="Footer Placeholder 5">
            <a:extLst>
              <a:ext uri="{FF2B5EF4-FFF2-40B4-BE49-F238E27FC236}">
                <a16:creationId xmlns:a16="http://schemas.microsoft.com/office/drawing/2014/main" id="{BB300EAB-8071-7C39-2EFE-D3B3D61AB6F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BF29E7B-9E92-5014-6094-E0CA35160C72}"/>
              </a:ext>
            </a:extLst>
          </p:cNvPr>
          <p:cNvSpPr>
            <a:spLocks noGrp="1"/>
          </p:cNvSpPr>
          <p:nvPr>
            <p:ph type="sldNum" sz="quarter" idx="12"/>
          </p:nvPr>
        </p:nvSpPr>
        <p:spPr/>
        <p:txBody>
          <a:bodyPr/>
          <a:lstStyle/>
          <a:p>
            <a:fld id="{B233F6EC-4200-4C76-9BD7-4EA234EFB5BD}" type="slidenum">
              <a:rPr lang="en-IN" smtClean="0"/>
              <a:t>‹#›</a:t>
            </a:fld>
            <a:endParaRPr lang="en-IN"/>
          </a:p>
        </p:txBody>
      </p:sp>
    </p:spTree>
    <p:extLst>
      <p:ext uri="{BB962C8B-B14F-4D97-AF65-F5344CB8AC3E}">
        <p14:creationId xmlns:p14="http://schemas.microsoft.com/office/powerpoint/2010/main" val="886482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9ECB8-1D8D-8E43-AA49-ADC38E4703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5E4B6AB-5990-0D31-5859-9A0730615D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59891DC-A334-3549-0A20-9FC3BAEBDE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E63D03-D74C-EF64-AB9C-CB96C38637BB}"/>
              </a:ext>
            </a:extLst>
          </p:cNvPr>
          <p:cNvSpPr>
            <a:spLocks noGrp="1"/>
          </p:cNvSpPr>
          <p:nvPr>
            <p:ph type="dt" sz="half" idx="10"/>
          </p:nvPr>
        </p:nvSpPr>
        <p:spPr/>
        <p:txBody>
          <a:bodyPr/>
          <a:lstStyle/>
          <a:p>
            <a:fld id="{1AA33C2E-ACD7-4FAF-BDA5-82DD2B1F0693}" type="datetimeFigureOut">
              <a:rPr lang="en-IN" smtClean="0"/>
              <a:t>04/09/23</a:t>
            </a:fld>
            <a:endParaRPr lang="en-IN"/>
          </a:p>
        </p:txBody>
      </p:sp>
      <p:sp>
        <p:nvSpPr>
          <p:cNvPr id="6" name="Footer Placeholder 5">
            <a:extLst>
              <a:ext uri="{FF2B5EF4-FFF2-40B4-BE49-F238E27FC236}">
                <a16:creationId xmlns:a16="http://schemas.microsoft.com/office/drawing/2014/main" id="{7BD1A918-C993-5625-2671-E0601AEE0EF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2653756-6EBF-2ED9-C517-558F3E8EF57F}"/>
              </a:ext>
            </a:extLst>
          </p:cNvPr>
          <p:cNvSpPr>
            <a:spLocks noGrp="1"/>
          </p:cNvSpPr>
          <p:nvPr>
            <p:ph type="sldNum" sz="quarter" idx="12"/>
          </p:nvPr>
        </p:nvSpPr>
        <p:spPr/>
        <p:txBody>
          <a:bodyPr/>
          <a:lstStyle/>
          <a:p>
            <a:fld id="{B233F6EC-4200-4C76-9BD7-4EA234EFB5BD}" type="slidenum">
              <a:rPr lang="en-IN" smtClean="0"/>
              <a:t>‹#›</a:t>
            </a:fld>
            <a:endParaRPr lang="en-IN"/>
          </a:p>
        </p:txBody>
      </p:sp>
    </p:spTree>
    <p:extLst>
      <p:ext uri="{BB962C8B-B14F-4D97-AF65-F5344CB8AC3E}">
        <p14:creationId xmlns:p14="http://schemas.microsoft.com/office/powerpoint/2010/main" val="1080219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theme" Target="../theme/theme3.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934E55-4C7A-7C08-E4DF-81C2EBA4CC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9161DB0-8AAA-3A57-1EA4-21677CDF5D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DCC40EE-ED81-807E-14D9-D5636C7D61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A33C2E-ACD7-4FAF-BDA5-82DD2B1F0693}" type="datetimeFigureOut">
              <a:rPr lang="en-IN" smtClean="0"/>
              <a:t>04/09/23</a:t>
            </a:fld>
            <a:endParaRPr lang="en-IN"/>
          </a:p>
        </p:txBody>
      </p:sp>
      <p:sp>
        <p:nvSpPr>
          <p:cNvPr id="5" name="Footer Placeholder 4">
            <a:extLst>
              <a:ext uri="{FF2B5EF4-FFF2-40B4-BE49-F238E27FC236}">
                <a16:creationId xmlns:a16="http://schemas.microsoft.com/office/drawing/2014/main" id="{7EE37E5E-AC93-7D7B-93FF-E8259B28EE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B476143-3BE4-1303-BBAC-7F9DA684D4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33F6EC-4200-4C76-9BD7-4EA234EFB5BD}" type="slidenum">
              <a:rPr lang="en-IN" smtClean="0"/>
              <a:t>‹#›</a:t>
            </a:fld>
            <a:endParaRPr lang="en-IN"/>
          </a:p>
        </p:txBody>
      </p:sp>
    </p:spTree>
    <p:extLst>
      <p:ext uri="{BB962C8B-B14F-4D97-AF65-F5344CB8AC3E}">
        <p14:creationId xmlns:p14="http://schemas.microsoft.com/office/powerpoint/2010/main" val="7806325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Montserrat ExtraBold"/>
              <a:buNone/>
              <a:defRPr sz="2800">
                <a:solidFill>
                  <a:schemeClr val="lt2"/>
                </a:solidFill>
                <a:latin typeface="Montserrat ExtraBold"/>
                <a:ea typeface="Montserrat ExtraBold"/>
                <a:cs typeface="Montserrat ExtraBold"/>
                <a:sym typeface="Montserrat ExtraBold"/>
              </a:defRPr>
            </a:lvl1pPr>
            <a:lvl2pPr lvl="1">
              <a:spcBef>
                <a:spcPts val="0"/>
              </a:spcBef>
              <a:spcAft>
                <a:spcPts val="0"/>
              </a:spcAft>
              <a:buClr>
                <a:schemeClr val="lt2"/>
              </a:buClr>
              <a:buSzPts val="2800"/>
              <a:buFont typeface="Montserrat ExtraBold"/>
              <a:buNone/>
              <a:defRPr sz="2800">
                <a:solidFill>
                  <a:schemeClr val="lt2"/>
                </a:solidFill>
                <a:latin typeface="Montserrat ExtraBold"/>
                <a:ea typeface="Montserrat ExtraBold"/>
                <a:cs typeface="Montserrat ExtraBold"/>
                <a:sym typeface="Montserrat ExtraBold"/>
              </a:defRPr>
            </a:lvl2pPr>
            <a:lvl3pPr lvl="2">
              <a:spcBef>
                <a:spcPts val="0"/>
              </a:spcBef>
              <a:spcAft>
                <a:spcPts val="0"/>
              </a:spcAft>
              <a:buClr>
                <a:schemeClr val="lt2"/>
              </a:buClr>
              <a:buSzPts val="2800"/>
              <a:buFont typeface="Montserrat ExtraBold"/>
              <a:buNone/>
              <a:defRPr sz="2800">
                <a:solidFill>
                  <a:schemeClr val="lt2"/>
                </a:solidFill>
                <a:latin typeface="Montserrat ExtraBold"/>
                <a:ea typeface="Montserrat ExtraBold"/>
                <a:cs typeface="Montserrat ExtraBold"/>
                <a:sym typeface="Montserrat ExtraBold"/>
              </a:defRPr>
            </a:lvl3pPr>
            <a:lvl4pPr lvl="3">
              <a:spcBef>
                <a:spcPts val="0"/>
              </a:spcBef>
              <a:spcAft>
                <a:spcPts val="0"/>
              </a:spcAft>
              <a:buClr>
                <a:schemeClr val="lt2"/>
              </a:buClr>
              <a:buSzPts val="2800"/>
              <a:buFont typeface="Montserrat ExtraBold"/>
              <a:buNone/>
              <a:defRPr sz="2800">
                <a:solidFill>
                  <a:schemeClr val="lt2"/>
                </a:solidFill>
                <a:latin typeface="Montserrat ExtraBold"/>
                <a:ea typeface="Montserrat ExtraBold"/>
                <a:cs typeface="Montserrat ExtraBold"/>
                <a:sym typeface="Montserrat ExtraBold"/>
              </a:defRPr>
            </a:lvl4pPr>
            <a:lvl5pPr lvl="4">
              <a:spcBef>
                <a:spcPts val="0"/>
              </a:spcBef>
              <a:spcAft>
                <a:spcPts val="0"/>
              </a:spcAft>
              <a:buClr>
                <a:schemeClr val="lt2"/>
              </a:buClr>
              <a:buSzPts val="2800"/>
              <a:buFont typeface="Montserrat ExtraBold"/>
              <a:buNone/>
              <a:defRPr sz="2800">
                <a:solidFill>
                  <a:schemeClr val="lt2"/>
                </a:solidFill>
                <a:latin typeface="Montserrat ExtraBold"/>
                <a:ea typeface="Montserrat ExtraBold"/>
                <a:cs typeface="Montserrat ExtraBold"/>
                <a:sym typeface="Montserrat ExtraBold"/>
              </a:defRPr>
            </a:lvl5pPr>
            <a:lvl6pPr lvl="5">
              <a:spcBef>
                <a:spcPts val="0"/>
              </a:spcBef>
              <a:spcAft>
                <a:spcPts val="0"/>
              </a:spcAft>
              <a:buClr>
                <a:schemeClr val="lt2"/>
              </a:buClr>
              <a:buSzPts val="2800"/>
              <a:buFont typeface="Montserrat ExtraBold"/>
              <a:buNone/>
              <a:defRPr sz="2800">
                <a:solidFill>
                  <a:schemeClr val="lt2"/>
                </a:solidFill>
                <a:latin typeface="Montserrat ExtraBold"/>
                <a:ea typeface="Montserrat ExtraBold"/>
                <a:cs typeface="Montserrat ExtraBold"/>
                <a:sym typeface="Montserrat ExtraBold"/>
              </a:defRPr>
            </a:lvl6pPr>
            <a:lvl7pPr lvl="6">
              <a:spcBef>
                <a:spcPts val="0"/>
              </a:spcBef>
              <a:spcAft>
                <a:spcPts val="0"/>
              </a:spcAft>
              <a:buClr>
                <a:schemeClr val="lt2"/>
              </a:buClr>
              <a:buSzPts val="2800"/>
              <a:buFont typeface="Montserrat ExtraBold"/>
              <a:buNone/>
              <a:defRPr sz="2800">
                <a:solidFill>
                  <a:schemeClr val="lt2"/>
                </a:solidFill>
                <a:latin typeface="Montserrat ExtraBold"/>
                <a:ea typeface="Montserrat ExtraBold"/>
                <a:cs typeface="Montserrat ExtraBold"/>
                <a:sym typeface="Montserrat ExtraBold"/>
              </a:defRPr>
            </a:lvl7pPr>
            <a:lvl8pPr lvl="7">
              <a:spcBef>
                <a:spcPts val="0"/>
              </a:spcBef>
              <a:spcAft>
                <a:spcPts val="0"/>
              </a:spcAft>
              <a:buClr>
                <a:schemeClr val="lt2"/>
              </a:buClr>
              <a:buSzPts val="2800"/>
              <a:buFont typeface="Montserrat ExtraBold"/>
              <a:buNone/>
              <a:defRPr sz="2800">
                <a:solidFill>
                  <a:schemeClr val="lt2"/>
                </a:solidFill>
                <a:latin typeface="Montserrat ExtraBold"/>
                <a:ea typeface="Montserrat ExtraBold"/>
                <a:cs typeface="Montserrat ExtraBold"/>
                <a:sym typeface="Montserrat ExtraBold"/>
              </a:defRPr>
            </a:lvl8pPr>
            <a:lvl9pPr lvl="8">
              <a:spcBef>
                <a:spcPts val="0"/>
              </a:spcBef>
              <a:spcAft>
                <a:spcPts val="0"/>
              </a:spcAft>
              <a:buClr>
                <a:schemeClr val="lt2"/>
              </a:buClr>
              <a:buSzPts val="2800"/>
              <a:buFont typeface="Montserrat ExtraBold"/>
              <a:buNone/>
              <a:defRPr sz="2800">
                <a:solidFill>
                  <a:schemeClr val="lt2"/>
                </a:solidFill>
                <a:latin typeface="Montserrat ExtraBold"/>
                <a:ea typeface="Montserrat ExtraBold"/>
                <a:cs typeface="Montserrat ExtraBold"/>
                <a:sym typeface="Montserrat ExtraBold"/>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43313696"/>
      </p:ext>
    </p:extLst>
  </p:cSld>
  <p:clrMap bg1="lt1" tx1="dk1" bg2="dk2" tx2="lt2" accent1="accent1" accent2="accent2" accent3="accent3" accent4="accent4" accent5="accent5" accent6="accent6" hlink="hlink" folHlink="folHlink"/>
  <p:sldLayoutIdLst>
    <p:sldLayoutId id="2147483664" r:id="rId1"/>
    <p:sldLayoutId id="2147483665" r:id="rId2"/>
    <p:sldLayoutId id="2147483667" r:id="rId3"/>
    <p:sldLayoutId id="2147483668" r:id="rId4"/>
    <p:sldLayoutId id="2147483669" r:id="rId5"/>
    <p:sldLayoutId id="2147483670" r:id="rId6"/>
    <p:sldLayoutId id="2147483671"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1453756160"/>
      </p:ext>
    </p:extLst>
  </p:cSld>
  <p:clrMap bg1="lt1" tx1="dk1" bg2="dk2" tx2="lt2" accent1="accent1" accent2="accent2" accent3="accent3" accent4="accent4" accent5="accent5" accent6="accent6" hlink="hlink" folHlink="folHlink"/>
  <p:sldLayoutIdLst>
    <p:sldLayoutId id="2147483674" r:id="rId1"/>
    <p:sldLayoutId id="2147483676" r:id="rId2"/>
    <p:sldLayoutId id="2147483677"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90" r:id="rId14"/>
    <p:sldLayoutId id="2147483691" r:id="rId15"/>
    <p:sldLayoutId id="2147483693" r:id="rId16"/>
    <p:sldLayoutId id="2147483694"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6" r:id="rId27"/>
    <p:sldLayoutId id="2147483707"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6" name="Picture 5" descr="A group of people sitting around a table&#10;&#10;Description automatically generated with medium confidence">
            <a:extLst>
              <a:ext uri="{FF2B5EF4-FFF2-40B4-BE49-F238E27FC236}">
                <a16:creationId xmlns:a16="http://schemas.microsoft.com/office/drawing/2014/main" id="{AC5D5CCC-ECDB-4632-24ED-7F21FF02062E}"/>
              </a:ext>
            </a:extLst>
          </p:cNvPr>
          <p:cNvPicPr>
            <a:picLocks noChangeAspect="1"/>
          </p:cNvPicPr>
          <p:nvPr/>
        </p:nvPicPr>
        <p:blipFill rotWithShape="1">
          <a:blip r:embed="rId3">
            <a:extLst>
              <a:ext uri="{28A0092B-C50C-407E-A947-70E740481C1C}">
                <a14:useLocalDpi xmlns:a14="http://schemas.microsoft.com/office/drawing/2010/main" val="0"/>
              </a:ext>
            </a:extLst>
          </a:blip>
          <a:srcRect l="11278" t="15747" r="20010"/>
          <a:stretch/>
        </p:blipFill>
        <p:spPr>
          <a:xfrm>
            <a:off x="0" y="1"/>
            <a:ext cx="8377427" cy="6858000"/>
          </a:xfrm>
          <a:prstGeom prst="rect">
            <a:avLst/>
          </a:prstGeom>
        </p:spPr>
      </p:pic>
      <p:sp>
        <p:nvSpPr>
          <p:cNvPr id="7" name="Rectangle 6">
            <a:extLst>
              <a:ext uri="{FF2B5EF4-FFF2-40B4-BE49-F238E27FC236}">
                <a16:creationId xmlns:a16="http://schemas.microsoft.com/office/drawing/2014/main" id="{3C441EAD-08FE-3BA5-6EBB-8F85AB40038C}"/>
              </a:ext>
            </a:extLst>
          </p:cNvPr>
          <p:cNvSpPr/>
          <p:nvPr/>
        </p:nvSpPr>
        <p:spPr>
          <a:xfrm>
            <a:off x="4154999" y="5320144"/>
            <a:ext cx="8037001" cy="1140101"/>
          </a:xfrm>
          <a:prstGeom prst="rect">
            <a:avLst/>
          </a:prstGeom>
          <a:solidFill>
            <a:srgbClr val="FFFFFF">
              <a:alpha val="89804"/>
            </a:srgb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8" name="TextBox 7">
            <a:extLst>
              <a:ext uri="{FF2B5EF4-FFF2-40B4-BE49-F238E27FC236}">
                <a16:creationId xmlns:a16="http://schemas.microsoft.com/office/drawing/2014/main" id="{F74D54B9-6009-5B79-1815-80C5BB7CB027}"/>
              </a:ext>
            </a:extLst>
          </p:cNvPr>
          <p:cNvSpPr txBox="1"/>
          <p:nvPr/>
        </p:nvSpPr>
        <p:spPr>
          <a:xfrm>
            <a:off x="5138768" y="5674748"/>
            <a:ext cx="6553857" cy="430887"/>
          </a:xfrm>
          <a:prstGeom prst="rect">
            <a:avLst/>
          </a:prstGeom>
          <a:noFill/>
          <a:effectLst>
            <a:glow rad="101600">
              <a:schemeClr val="tx1">
                <a:alpha val="60000"/>
              </a:schemeClr>
            </a:glow>
          </a:effectLst>
        </p:spPr>
        <p:txBody>
          <a:bodyPr wrap="square" lIns="0" tIns="0" rIns="0" bIns="0" rtlCol="0" anchor="t" anchorCtr="0">
            <a:spAutoFit/>
          </a:bodyPr>
          <a:lstStyle/>
          <a:p>
            <a:pPr marL="12700" marR="5080">
              <a:lnSpc>
                <a:spcPct val="100000"/>
              </a:lnSpc>
              <a:spcBef>
                <a:spcPts val="95"/>
              </a:spcBef>
            </a:pPr>
            <a:r>
              <a:rPr lang="en" sz="2800" b="1" kern="0" dirty="0">
                <a:solidFill>
                  <a:srgbClr val="003E7D"/>
                </a:solidFill>
                <a:latin typeface="Montserrat" pitchFamily="2" charset="77"/>
                <a:cs typeface="Arial" panose="020B0604020202020204" pitchFamily="34" charset="0"/>
                <a:sym typeface="Montserrat ExtraBold"/>
              </a:rPr>
              <a:t>ProjectManagerSimulation</a:t>
            </a:r>
            <a:endParaRPr lang="en-US" sz="3200" b="1" dirty="0">
              <a:solidFill>
                <a:srgbClr val="003E7D"/>
              </a:solidFill>
              <a:latin typeface="Montserrat" pitchFamily="2" charset="77"/>
              <a:cs typeface="Arial" panose="020B0604020202020204" pitchFamily="34" charset="0"/>
            </a:endParaRPr>
          </a:p>
        </p:txBody>
      </p:sp>
      <p:sp>
        <p:nvSpPr>
          <p:cNvPr id="9" name="Rectangle 8">
            <a:extLst>
              <a:ext uri="{FF2B5EF4-FFF2-40B4-BE49-F238E27FC236}">
                <a16:creationId xmlns:a16="http://schemas.microsoft.com/office/drawing/2014/main" id="{04F9F86E-A455-81C0-0F24-E3A15592AADB}"/>
              </a:ext>
            </a:extLst>
          </p:cNvPr>
          <p:cNvSpPr/>
          <p:nvPr/>
        </p:nvSpPr>
        <p:spPr>
          <a:xfrm>
            <a:off x="4900838" y="5414185"/>
            <a:ext cx="45719" cy="952015"/>
          </a:xfrm>
          <a:prstGeom prst="rect">
            <a:avLst/>
          </a:prstGeom>
          <a:solidFill>
            <a:srgbClr val="FF6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pic>
        <p:nvPicPr>
          <p:cNvPr id="11" name="Picture 10">
            <a:extLst>
              <a:ext uri="{FF2B5EF4-FFF2-40B4-BE49-F238E27FC236}">
                <a16:creationId xmlns:a16="http://schemas.microsoft.com/office/drawing/2014/main" id="{2792E1CE-2F21-3DE0-54E6-42335D271F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07339" y="2846699"/>
            <a:ext cx="3554749" cy="813000"/>
          </a:xfrm>
          <a:prstGeom prst="rect">
            <a:avLst/>
          </a:prstGeom>
        </p:spPr>
      </p:pic>
      <p:sp>
        <p:nvSpPr>
          <p:cNvPr id="12" name="Rectangle 11">
            <a:extLst>
              <a:ext uri="{FF2B5EF4-FFF2-40B4-BE49-F238E27FC236}">
                <a16:creationId xmlns:a16="http://schemas.microsoft.com/office/drawing/2014/main" id="{D8BACDB5-96EE-D29B-FBF0-6B5101D51B20}"/>
              </a:ext>
            </a:extLst>
          </p:cNvPr>
          <p:cNvSpPr/>
          <p:nvPr/>
        </p:nvSpPr>
        <p:spPr>
          <a:xfrm rot="5400000">
            <a:off x="9475662" y="2907259"/>
            <a:ext cx="45720" cy="1459162"/>
          </a:xfrm>
          <a:prstGeom prst="rect">
            <a:avLst/>
          </a:prstGeom>
          <a:solidFill>
            <a:srgbClr val="FF6700"/>
          </a:solidFill>
          <a:ln w="57150">
            <a:solidFill>
              <a:srgbClr val="FF6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3" name="Rectangle 12">
            <a:extLst>
              <a:ext uri="{FF2B5EF4-FFF2-40B4-BE49-F238E27FC236}">
                <a16:creationId xmlns:a16="http://schemas.microsoft.com/office/drawing/2014/main" id="{07433EAB-9CE2-BDAC-B2FC-AE256F788D24}"/>
              </a:ext>
            </a:extLst>
          </p:cNvPr>
          <p:cNvSpPr/>
          <p:nvPr/>
        </p:nvSpPr>
        <p:spPr>
          <a:xfrm rot="5400000">
            <a:off x="11081152" y="2879877"/>
            <a:ext cx="45719" cy="1513924"/>
          </a:xfrm>
          <a:prstGeom prst="rect">
            <a:avLst/>
          </a:prstGeom>
          <a:solidFill>
            <a:srgbClr val="FF6700"/>
          </a:solidFill>
          <a:ln w="57150">
            <a:solidFill>
              <a:srgbClr val="003E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C8A7F352-A03D-EBDB-C9CA-F18567063EBA}"/>
              </a:ext>
            </a:extLst>
          </p:cNvPr>
          <p:cNvSpPr txBox="1">
            <a:spLocks/>
          </p:cNvSpPr>
          <p:nvPr/>
        </p:nvSpPr>
        <p:spPr>
          <a:xfrm>
            <a:off x="210715" y="132750"/>
            <a:ext cx="5388701" cy="5411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32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FFAB40"/>
              </a:buClr>
              <a:buSzPts val="2400"/>
              <a:buFont typeface="Montserrat ExtraBold"/>
              <a:buNone/>
              <a:tabLst/>
              <a:defRPr/>
            </a:pPr>
            <a:r>
              <a:rPr kumimoji="0" lang="en-IN" sz="2400" b="0" i="0" u="none" strike="noStrike" kern="0" cap="none" spc="0" normalizeH="0" baseline="0" noProof="0">
                <a:ln>
                  <a:noFill/>
                </a:ln>
                <a:solidFill>
                  <a:srgbClr val="FFAB40"/>
                </a:solidFill>
                <a:effectLst/>
                <a:uLnTx/>
                <a:uFillTx/>
                <a:latin typeface="Montserrat ExtraBold"/>
                <a:sym typeface="Montserrat ExtraBold"/>
              </a:rPr>
              <a:t>Problem Statement &amp; Solution</a:t>
            </a:r>
          </a:p>
        </p:txBody>
      </p:sp>
      <p:cxnSp>
        <p:nvCxnSpPr>
          <p:cNvPr id="5" name="Straight Connector 4">
            <a:extLst>
              <a:ext uri="{FF2B5EF4-FFF2-40B4-BE49-F238E27FC236}">
                <a16:creationId xmlns:a16="http://schemas.microsoft.com/office/drawing/2014/main" id="{61B33857-81B4-D9E8-31E3-58DE7139AF01}"/>
              </a:ext>
            </a:extLst>
          </p:cNvPr>
          <p:cNvCxnSpPr>
            <a:cxnSpLocks/>
          </p:cNvCxnSpPr>
          <p:nvPr/>
        </p:nvCxnSpPr>
        <p:spPr>
          <a:xfrm>
            <a:off x="283235" y="692373"/>
            <a:ext cx="1533834"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DADF948-CCF4-3EBA-01B2-74F7BA8A4ACD}"/>
              </a:ext>
            </a:extLst>
          </p:cNvPr>
          <p:cNvSpPr txBox="1"/>
          <p:nvPr/>
        </p:nvSpPr>
        <p:spPr>
          <a:xfrm>
            <a:off x="210715" y="848320"/>
            <a:ext cx="11748404" cy="1538883"/>
          </a:xfrm>
          <a:prstGeom prst="rect">
            <a:avLst/>
          </a:prstGeom>
          <a:noFill/>
        </p:spPr>
        <p:txBody>
          <a:bodyPr wrap="square" rtlCol="0">
            <a:spAutoFit/>
          </a:bodyPr>
          <a:lstStyle/>
          <a:p>
            <a:r>
              <a:rPr lang="en-IN" sz="1600" kern="0" dirty="0">
                <a:solidFill>
                  <a:srgbClr val="FFAB40"/>
                </a:solidFill>
                <a:latin typeface="Montserrat ExtraBold"/>
                <a:cs typeface="Montserrat ExtraBold"/>
                <a:sym typeface="Montserrat ExtraBold"/>
              </a:rPr>
              <a:t>Problem Statement:</a:t>
            </a:r>
          </a:p>
          <a:p>
            <a:endParaRPr lang="en-IN" sz="1400" dirty="0">
              <a:effectLst/>
              <a:latin typeface="Avenir Next Medium" panose="020B0503020202020204" pitchFamily="34" charset="0"/>
            </a:endParaRPr>
          </a:p>
          <a:p>
            <a:r>
              <a:rPr lang="en-IN" sz="1600" b="0" i="0" u="none" strike="noStrike" dirty="0">
                <a:solidFill>
                  <a:srgbClr val="D1D5DB"/>
                </a:solidFill>
                <a:effectLst/>
                <a:latin typeface="Söhne"/>
              </a:rPr>
              <a:t>Develop an AI agent capable of learning and making decisions in a grid-based game environment. The agent's objective is to navigate through the grid by taking a sequence of actions to complete specific tasks while receiving feedback from a human player. The challenge lies in training the agent to choose the right actions through reinforcement learning, adapting its behaviour based on human feedback, and successfully completing predefined correct action sequences for different states in the grid.</a:t>
            </a:r>
            <a:endParaRPr lang="en-US" sz="1600" dirty="0">
              <a:latin typeface="Avenir Next" panose="020B0503020202020204" pitchFamily="34" charset="0"/>
            </a:endParaRPr>
          </a:p>
        </p:txBody>
      </p:sp>
      <p:sp>
        <p:nvSpPr>
          <p:cNvPr id="8" name="TextBox 7">
            <a:extLst>
              <a:ext uri="{FF2B5EF4-FFF2-40B4-BE49-F238E27FC236}">
                <a16:creationId xmlns:a16="http://schemas.microsoft.com/office/drawing/2014/main" id="{3145EF59-3AEB-4413-A9E3-B6BF40CAEEB5}"/>
              </a:ext>
            </a:extLst>
          </p:cNvPr>
          <p:cNvSpPr txBox="1"/>
          <p:nvPr/>
        </p:nvSpPr>
        <p:spPr>
          <a:xfrm>
            <a:off x="210715" y="2544208"/>
            <a:ext cx="11748404" cy="2277547"/>
          </a:xfrm>
          <a:prstGeom prst="rect">
            <a:avLst/>
          </a:prstGeom>
          <a:noFill/>
        </p:spPr>
        <p:txBody>
          <a:bodyPr wrap="square" rtlCol="0">
            <a:spAutoFit/>
          </a:bodyPr>
          <a:lstStyle/>
          <a:p>
            <a:r>
              <a:rPr lang="en-IN" sz="1600" kern="0" dirty="0">
                <a:solidFill>
                  <a:srgbClr val="FFAB40"/>
                </a:solidFill>
                <a:latin typeface="Montserrat ExtraBold"/>
                <a:cs typeface="Montserrat ExtraBold"/>
              </a:rPr>
              <a:t>Solution:</a:t>
            </a:r>
          </a:p>
          <a:p>
            <a:endParaRPr lang="en-IN" sz="1400" dirty="0">
              <a:effectLst/>
              <a:latin typeface="Avenir Next Medium" panose="020B0503020202020204" pitchFamily="34" charset="0"/>
            </a:endParaRPr>
          </a:p>
          <a:p>
            <a:r>
              <a:rPr lang="en-IN" sz="1600" b="0" i="0" u="none" strike="noStrike" dirty="0">
                <a:solidFill>
                  <a:srgbClr val="D1D5DB"/>
                </a:solidFill>
                <a:effectLst/>
                <a:latin typeface="Söhne"/>
              </a:rPr>
              <a:t>This solution revolves around creating an AI agent capable of navigating a grid-based game environment, completing tasks, and learning from human feedback. This solution demonstrates a systematic approach to building an AI agent that learns from human feedback, navigates a grid-based environment, and accomplishes tasks using reinforcement learning techniques. By ingeniously balancing reinforcement learning and human-guided decision-making, the agent emerges as a proficient problem solver within the context of the game.</a:t>
            </a:r>
          </a:p>
          <a:p>
            <a:endParaRPr lang="en-IN" sz="1600" dirty="0">
              <a:solidFill>
                <a:srgbClr val="D1D5DB"/>
              </a:solidFill>
              <a:latin typeface="Söhne"/>
            </a:endParaRPr>
          </a:p>
          <a:p>
            <a:endParaRPr lang="en-US" sz="1600" dirty="0">
              <a:latin typeface="Avenir Next" panose="020B0503020202020204" pitchFamily="34" charset="0"/>
            </a:endParaRPr>
          </a:p>
        </p:txBody>
      </p:sp>
      <p:sp>
        <p:nvSpPr>
          <p:cNvPr id="9" name="TextBox 8">
            <a:extLst>
              <a:ext uri="{FF2B5EF4-FFF2-40B4-BE49-F238E27FC236}">
                <a16:creationId xmlns:a16="http://schemas.microsoft.com/office/drawing/2014/main" id="{47066518-AD77-22D3-904B-B8B52284CCA6}"/>
              </a:ext>
            </a:extLst>
          </p:cNvPr>
          <p:cNvSpPr txBox="1"/>
          <p:nvPr/>
        </p:nvSpPr>
        <p:spPr>
          <a:xfrm>
            <a:off x="210715" y="4408283"/>
            <a:ext cx="11316889" cy="2254463"/>
          </a:xfrm>
          <a:prstGeom prst="rect">
            <a:avLst/>
          </a:prstGeom>
          <a:noFill/>
        </p:spPr>
        <p:txBody>
          <a:bodyPr wrap="square" rtlCol="0">
            <a:spAutoFit/>
          </a:bodyPr>
          <a:lstStyle/>
          <a:p>
            <a:r>
              <a:rPr lang="en-IN" sz="1600" kern="0" dirty="0">
                <a:solidFill>
                  <a:srgbClr val="FFAB40"/>
                </a:solidFill>
                <a:latin typeface="Montserrat ExtraBold"/>
                <a:cs typeface="Montserrat ExtraBold"/>
              </a:rPr>
              <a:t>Steps Involved:</a:t>
            </a:r>
          </a:p>
          <a:p>
            <a:pPr marL="228600" indent="-228600">
              <a:lnSpc>
                <a:spcPct val="150000"/>
              </a:lnSpc>
              <a:buFont typeface="+mj-lt"/>
              <a:buAutoNum type="arabicPeriod"/>
            </a:pPr>
            <a:r>
              <a:rPr lang="en-US" sz="1200" dirty="0">
                <a:latin typeface="Avenir Next" panose="020B0503020202020204" pitchFamily="34" charset="0"/>
              </a:rPr>
              <a:t>Environment Setup</a:t>
            </a:r>
          </a:p>
          <a:p>
            <a:pPr marL="228600" indent="-228600">
              <a:lnSpc>
                <a:spcPct val="150000"/>
              </a:lnSpc>
              <a:buFont typeface="+mj-lt"/>
              <a:buAutoNum type="arabicPeriod"/>
            </a:pPr>
            <a:r>
              <a:rPr lang="en-IN" sz="1200" dirty="0">
                <a:latin typeface="Avenir Next" panose="020B0503020202020204" pitchFamily="34" charset="0"/>
              </a:rPr>
              <a:t>Reward design</a:t>
            </a:r>
          </a:p>
          <a:p>
            <a:pPr marL="228600" indent="-228600">
              <a:lnSpc>
                <a:spcPct val="150000"/>
              </a:lnSpc>
              <a:buFont typeface="+mj-lt"/>
              <a:buAutoNum type="arabicPeriod"/>
            </a:pPr>
            <a:r>
              <a:rPr lang="en-IN" sz="1200" dirty="0">
                <a:latin typeface="Avenir Next" panose="020B0503020202020204" pitchFamily="34" charset="0"/>
              </a:rPr>
              <a:t>Human Feedback Integration</a:t>
            </a:r>
          </a:p>
          <a:p>
            <a:pPr marL="228600" indent="-228600">
              <a:lnSpc>
                <a:spcPct val="150000"/>
              </a:lnSpc>
              <a:buFont typeface="+mj-lt"/>
              <a:buAutoNum type="arabicPeriod"/>
            </a:pPr>
            <a:r>
              <a:rPr lang="en-IN" sz="1200" b="1" dirty="0">
                <a:latin typeface="Söhne"/>
              </a:rPr>
              <a:t>Q-Learning Agent</a:t>
            </a:r>
            <a:endParaRPr lang="en-IN" sz="1200" b="1" i="0" u="none" strike="noStrike" dirty="0">
              <a:effectLst/>
              <a:latin typeface="Avenir Next" panose="020B0503020202020204" pitchFamily="34" charset="0"/>
            </a:endParaRPr>
          </a:p>
          <a:p>
            <a:pPr marL="228600" indent="-228600">
              <a:lnSpc>
                <a:spcPct val="150000"/>
              </a:lnSpc>
              <a:buFont typeface="+mj-lt"/>
              <a:buAutoNum type="arabicPeriod"/>
            </a:pPr>
            <a:r>
              <a:rPr lang="en-IN" sz="1200" b="1" dirty="0">
                <a:latin typeface="Söhne"/>
              </a:rPr>
              <a:t>Training Loop</a:t>
            </a:r>
          </a:p>
          <a:p>
            <a:pPr marL="228600" indent="-228600">
              <a:lnSpc>
                <a:spcPct val="150000"/>
              </a:lnSpc>
              <a:buFont typeface="+mj-lt"/>
              <a:buAutoNum type="arabicPeriod"/>
            </a:pPr>
            <a:r>
              <a:rPr lang="en-IN" sz="1200" b="1" dirty="0">
                <a:latin typeface="Söhne"/>
              </a:rPr>
              <a:t>Iterative Refinement</a:t>
            </a:r>
          </a:p>
          <a:p>
            <a:pPr marL="228600" indent="-228600">
              <a:lnSpc>
                <a:spcPct val="150000"/>
              </a:lnSpc>
              <a:buFont typeface="+mj-lt"/>
              <a:buAutoNum type="arabicPeriod"/>
            </a:pPr>
            <a:r>
              <a:rPr lang="en-IN" sz="1200" b="1" dirty="0">
                <a:latin typeface="Söhne"/>
              </a:rPr>
              <a:t>Evaluation and Testing</a:t>
            </a:r>
            <a:endParaRPr lang="en-IN" sz="1200" dirty="0">
              <a:latin typeface="Avenir Next" panose="020B0503020202020204" pitchFamily="34" charset="0"/>
            </a:endParaRPr>
          </a:p>
        </p:txBody>
      </p:sp>
    </p:spTree>
    <p:extLst>
      <p:ext uri="{BB962C8B-B14F-4D97-AF65-F5344CB8AC3E}">
        <p14:creationId xmlns:p14="http://schemas.microsoft.com/office/powerpoint/2010/main" val="1269788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5">
            <a:extLst>
              <a:ext uri="{FF2B5EF4-FFF2-40B4-BE49-F238E27FC236}">
                <a16:creationId xmlns:a16="http://schemas.microsoft.com/office/drawing/2014/main" id="{9F9F3CB0-3802-AA62-B28B-4264CC12EC99}"/>
              </a:ext>
            </a:extLst>
          </p:cNvPr>
          <p:cNvSpPr txBox="1">
            <a:spLocks/>
          </p:cNvSpPr>
          <p:nvPr/>
        </p:nvSpPr>
        <p:spPr>
          <a:xfrm>
            <a:off x="210716" y="37053"/>
            <a:ext cx="8058983" cy="5411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32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FFAB40"/>
              </a:buClr>
              <a:buSzPts val="2400"/>
              <a:buFont typeface="Montserrat ExtraBold"/>
              <a:buNone/>
              <a:tabLst/>
              <a:defRPr/>
            </a:pPr>
            <a:r>
              <a:rPr kumimoji="0" lang="en-IN" sz="2400" b="0" i="0" u="none" strike="noStrike" kern="0" cap="none" spc="0" normalizeH="0" baseline="0" noProof="0" dirty="0">
                <a:ln>
                  <a:noFill/>
                </a:ln>
                <a:solidFill>
                  <a:srgbClr val="FFAB40"/>
                </a:solidFill>
                <a:effectLst/>
                <a:uLnTx/>
                <a:uFillTx/>
                <a:latin typeface="Montserrat ExtraBold"/>
                <a:sym typeface="Montserrat ExtraBold"/>
              </a:rPr>
              <a:t>Use case – Process Flow</a:t>
            </a:r>
          </a:p>
        </p:txBody>
      </p:sp>
      <p:cxnSp>
        <p:nvCxnSpPr>
          <p:cNvPr id="15" name="Straight Connector 14">
            <a:extLst>
              <a:ext uri="{FF2B5EF4-FFF2-40B4-BE49-F238E27FC236}">
                <a16:creationId xmlns:a16="http://schemas.microsoft.com/office/drawing/2014/main" id="{C87A68C3-A255-721D-D0F8-2472C710B839}"/>
              </a:ext>
            </a:extLst>
          </p:cNvPr>
          <p:cNvCxnSpPr>
            <a:cxnSpLocks/>
          </p:cNvCxnSpPr>
          <p:nvPr/>
        </p:nvCxnSpPr>
        <p:spPr>
          <a:xfrm>
            <a:off x="283235" y="596676"/>
            <a:ext cx="1533834"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C72D70D-58EB-C141-97DF-58140FB10B0C}"/>
              </a:ext>
            </a:extLst>
          </p:cNvPr>
          <p:cNvSpPr txBox="1"/>
          <p:nvPr/>
        </p:nvSpPr>
        <p:spPr>
          <a:xfrm>
            <a:off x="210716" y="799271"/>
            <a:ext cx="11687092" cy="6186309"/>
          </a:xfrm>
          <a:prstGeom prst="rect">
            <a:avLst/>
          </a:prstGeom>
          <a:noFill/>
        </p:spPr>
        <p:txBody>
          <a:bodyPr wrap="square" rtlCol="0">
            <a:spAutoFit/>
          </a:bodyPr>
          <a:lstStyle/>
          <a:p>
            <a:pPr algn="l">
              <a:buFont typeface="+mj-lt"/>
              <a:buAutoNum type="arabicPeriod"/>
            </a:pPr>
            <a:r>
              <a:rPr lang="en-IN" b="1" u="sng" dirty="0">
                <a:solidFill>
                  <a:srgbClr val="D1D5DB"/>
                </a:solidFill>
                <a:latin typeface="Söhne"/>
              </a:rPr>
              <a:t>Environment Setup:</a:t>
            </a:r>
          </a:p>
          <a:p>
            <a:r>
              <a:rPr lang="en-IN" dirty="0">
                <a:solidFill>
                  <a:srgbClr val="D1D5DB"/>
                </a:solidFill>
                <a:latin typeface="Söhne"/>
              </a:rPr>
              <a:t>           -</a:t>
            </a:r>
            <a:r>
              <a:rPr lang="en-IN" b="0" i="0" u="none" strike="noStrike" dirty="0">
                <a:solidFill>
                  <a:srgbClr val="D1D5DB"/>
                </a:solidFill>
                <a:effectLst/>
                <a:latin typeface="Söhne"/>
              </a:rPr>
              <a:t>Create a grid-based game environment with different states and actions.</a:t>
            </a:r>
          </a:p>
          <a:p>
            <a:r>
              <a:rPr lang="en-IN" dirty="0">
                <a:solidFill>
                  <a:srgbClr val="D1D5DB"/>
                </a:solidFill>
                <a:latin typeface="Söhne"/>
              </a:rPr>
              <a:t>           -</a:t>
            </a:r>
            <a:r>
              <a:rPr lang="en-IN" b="0" i="0" u="none" strike="noStrike" dirty="0">
                <a:solidFill>
                  <a:srgbClr val="D1D5DB"/>
                </a:solidFill>
                <a:effectLst/>
                <a:latin typeface="Söhne"/>
              </a:rPr>
              <a:t>Define the initial state and end goal for the agent's navigation.</a:t>
            </a:r>
            <a:endParaRPr lang="en-IN" dirty="0">
              <a:solidFill>
                <a:srgbClr val="D1D5DB"/>
              </a:solidFill>
              <a:latin typeface="Söhne"/>
            </a:endParaRPr>
          </a:p>
          <a:p>
            <a:pPr algn="l"/>
            <a:r>
              <a:rPr lang="en-IN" dirty="0">
                <a:solidFill>
                  <a:srgbClr val="D1D5DB"/>
                </a:solidFill>
                <a:latin typeface="Söhne"/>
              </a:rPr>
              <a:t>2.</a:t>
            </a:r>
            <a:r>
              <a:rPr lang="en-IN" b="1" u="sng" dirty="0">
                <a:solidFill>
                  <a:srgbClr val="D1D5DB"/>
                </a:solidFill>
                <a:latin typeface="Söhne"/>
              </a:rPr>
              <a:t>Reward design:</a:t>
            </a:r>
          </a:p>
          <a:p>
            <a:r>
              <a:rPr lang="en-IN" dirty="0">
                <a:solidFill>
                  <a:srgbClr val="D1D5DB"/>
                </a:solidFill>
                <a:latin typeface="Söhne"/>
              </a:rPr>
              <a:t>           -</a:t>
            </a:r>
            <a:r>
              <a:rPr lang="en-IN" b="0" i="0" u="none" strike="noStrike" dirty="0">
                <a:solidFill>
                  <a:srgbClr val="D1D5DB"/>
                </a:solidFill>
                <a:effectLst/>
                <a:latin typeface="Söhne"/>
              </a:rPr>
              <a:t>Design a reward system that quantifies the desirability of transitioning between states.</a:t>
            </a:r>
          </a:p>
          <a:p>
            <a:r>
              <a:rPr lang="en-IN" dirty="0">
                <a:solidFill>
                  <a:srgbClr val="D1D5DB"/>
                </a:solidFill>
                <a:latin typeface="Söhne"/>
              </a:rPr>
              <a:t>           -</a:t>
            </a:r>
            <a:r>
              <a:rPr lang="en-IN" b="0" i="0" u="none" strike="noStrike" dirty="0">
                <a:solidFill>
                  <a:srgbClr val="D1D5DB"/>
                </a:solidFill>
                <a:effectLst/>
                <a:latin typeface="Söhne"/>
              </a:rPr>
              <a:t>Ensure that rewards promote desired behaviour, such as reaching the end goal or completing tasks.</a:t>
            </a:r>
            <a:endParaRPr lang="en-IN" dirty="0">
              <a:solidFill>
                <a:srgbClr val="D1D5DB"/>
              </a:solidFill>
              <a:latin typeface="Söhne"/>
            </a:endParaRPr>
          </a:p>
          <a:p>
            <a:pPr algn="l"/>
            <a:r>
              <a:rPr lang="en-IN" dirty="0">
                <a:solidFill>
                  <a:srgbClr val="D1D5DB"/>
                </a:solidFill>
                <a:latin typeface="Söhne"/>
              </a:rPr>
              <a:t>3.</a:t>
            </a:r>
            <a:r>
              <a:rPr lang="en-IN" b="1" u="sng" dirty="0">
                <a:solidFill>
                  <a:srgbClr val="D1D5DB"/>
                </a:solidFill>
                <a:latin typeface="Söhne"/>
              </a:rPr>
              <a:t>Q-Learning agent Initialization:</a:t>
            </a:r>
          </a:p>
          <a:p>
            <a:r>
              <a:rPr lang="en-IN" dirty="0">
                <a:solidFill>
                  <a:srgbClr val="D1D5DB"/>
                </a:solidFill>
                <a:latin typeface="Söhne"/>
              </a:rPr>
              <a:t>           -</a:t>
            </a:r>
            <a:r>
              <a:rPr lang="en-IN" b="0" i="0" u="none" strike="noStrike" dirty="0">
                <a:solidFill>
                  <a:srgbClr val="D1D5DB"/>
                </a:solidFill>
                <a:effectLst/>
                <a:latin typeface="Söhne"/>
              </a:rPr>
              <a:t>Set up a Q-learning agent with an empty Q-table.</a:t>
            </a:r>
          </a:p>
          <a:p>
            <a:r>
              <a:rPr lang="en-IN" dirty="0">
                <a:solidFill>
                  <a:srgbClr val="D1D5DB"/>
                </a:solidFill>
                <a:latin typeface="Söhne"/>
              </a:rPr>
              <a:t>           -</a:t>
            </a:r>
            <a:r>
              <a:rPr lang="en-IN" b="0" i="0" u="none" strike="noStrike" dirty="0">
                <a:solidFill>
                  <a:srgbClr val="D1D5DB"/>
                </a:solidFill>
                <a:effectLst/>
                <a:latin typeface="Söhne"/>
              </a:rPr>
              <a:t>Define hyperparameters such as initial learning rate, discount factor, and exploration probability.</a:t>
            </a:r>
            <a:endParaRPr lang="en-IN" dirty="0">
              <a:solidFill>
                <a:srgbClr val="D1D5DB"/>
              </a:solidFill>
              <a:latin typeface="Söhne"/>
            </a:endParaRPr>
          </a:p>
          <a:p>
            <a:pPr algn="l"/>
            <a:r>
              <a:rPr lang="en-IN" dirty="0">
                <a:solidFill>
                  <a:srgbClr val="D1D5DB"/>
                </a:solidFill>
                <a:latin typeface="Söhne"/>
              </a:rPr>
              <a:t>4.</a:t>
            </a:r>
            <a:r>
              <a:rPr lang="en-IN" b="1" u="sng" dirty="0">
                <a:solidFill>
                  <a:srgbClr val="D1D5DB"/>
                </a:solidFill>
                <a:latin typeface="Söhne"/>
              </a:rPr>
              <a:t>Human Feedback Integration:</a:t>
            </a:r>
          </a:p>
          <a:p>
            <a:r>
              <a:rPr lang="en-IN" dirty="0">
                <a:solidFill>
                  <a:srgbClr val="D1D5DB"/>
                </a:solidFill>
                <a:latin typeface="Söhne"/>
              </a:rPr>
              <a:t>           -</a:t>
            </a:r>
            <a:r>
              <a:rPr lang="en-IN" b="0" i="0" u="none" strike="noStrike" dirty="0">
                <a:solidFill>
                  <a:srgbClr val="D1D5DB"/>
                </a:solidFill>
                <a:effectLst/>
                <a:latin typeface="Söhne"/>
              </a:rPr>
              <a:t>Implement a mechanism to prompt the human player for feedback after each action.</a:t>
            </a:r>
          </a:p>
          <a:p>
            <a:r>
              <a:rPr lang="en-IN" dirty="0">
                <a:solidFill>
                  <a:srgbClr val="D1D5DB"/>
                </a:solidFill>
                <a:latin typeface="Söhne"/>
              </a:rPr>
              <a:t>           -I</a:t>
            </a:r>
            <a:r>
              <a:rPr lang="en-IN" b="0" i="0" u="none" strike="noStrike" dirty="0">
                <a:solidFill>
                  <a:srgbClr val="D1D5DB"/>
                </a:solidFill>
                <a:effectLst/>
                <a:latin typeface="Söhne"/>
              </a:rPr>
              <a:t>ncorporate the feedback into the reward calculation, adjusting the reward based on the player's assessment.</a:t>
            </a:r>
            <a:endParaRPr lang="en-IN" dirty="0">
              <a:solidFill>
                <a:srgbClr val="D1D5DB"/>
              </a:solidFill>
              <a:latin typeface="Söhne"/>
            </a:endParaRPr>
          </a:p>
          <a:p>
            <a:pPr algn="l"/>
            <a:r>
              <a:rPr lang="en-IN" dirty="0">
                <a:solidFill>
                  <a:srgbClr val="D1D5DB"/>
                </a:solidFill>
                <a:latin typeface="Söhne"/>
              </a:rPr>
              <a:t>5.</a:t>
            </a:r>
            <a:r>
              <a:rPr lang="en-IN" b="1" u="sng" dirty="0">
                <a:solidFill>
                  <a:srgbClr val="D1D5DB"/>
                </a:solidFill>
                <a:latin typeface="Söhne"/>
              </a:rPr>
              <a:t>Training Loop:</a:t>
            </a:r>
          </a:p>
          <a:p>
            <a:pPr algn="l"/>
            <a:r>
              <a:rPr lang="en-IN" dirty="0">
                <a:solidFill>
                  <a:srgbClr val="D1D5DB"/>
                </a:solidFill>
                <a:latin typeface="Söhne"/>
              </a:rPr>
              <a:t>           -I</a:t>
            </a:r>
            <a:r>
              <a:rPr lang="en-IN" b="0" i="0" u="none" strike="noStrike" dirty="0">
                <a:solidFill>
                  <a:srgbClr val="D1D5DB"/>
                </a:solidFill>
                <a:effectLst/>
                <a:latin typeface="Söhne"/>
              </a:rPr>
              <a:t>nitiate a training loop over multiple episodes.</a:t>
            </a:r>
          </a:p>
          <a:p>
            <a:r>
              <a:rPr lang="en-IN" dirty="0">
                <a:solidFill>
                  <a:srgbClr val="D1D5DB"/>
                </a:solidFill>
                <a:latin typeface="Söhne"/>
              </a:rPr>
              <a:t>           -</a:t>
            </a:r>
            <a:r>
              <a:rPr lang="en-IN" b="0" i="0" u="none" strike="noStrike" dirty="0">
                <a:solidFill>
                  <a:srgbClr val="D1D5DB"/>
                </a:solidFill>
                <a:effectLst/>
                <a:latin typeface="Söhne"/>
              </a:rPr>
              <a:t>Update Q-values using the Q-learning update equation based on rewards, feedback, and exploration.</a:t>
            </a:r>
          </a:p>
          <a:p>
            <a:pPr algn="l"/>
            <a:r>
              <a:rPr lang="en-IN" dirty="0">
                <a:solidFill>
                  <a:srgbClr val="D1D5DB"/>
                </a:solidFill>
                <a:latin typeface="Söhne"/>
              </a:rPr>
              <a:t>6.</a:t>
            </a:r>
            <a:r>
              <a:rPr lang="en-IN" b="1" u="sng" dirty="0">
                <a:solidFill>
                  <a:srgbClr val="D1D5DB"/>
                </a:solidFill>
                <a:latin typeface="Söhne"/>
              </a:rPr>
              <a:t>Iterative Refinement:</a:t>
            </a:r>
          </a:p>
          <a:p>
            <a:r>
              <a:rPr lang="en-IN" dirty="0">
                <a:solidFill>
                  <a:srgbClr val="D1D5DB"/>
                </a:solidFill>
                <a:latin typeface="Söhne"/>
              </a:rPr>
              <a:t>          -</a:t>
            </a:r>
            <a:r>
              <a:rPr lang="en-IN" b="0" i="0" u="none" strike="noStrike" dirty="0">
                <a:solidFill>
                  <a:srgbClr val="D1D5DB"/>
                </a:solidFill>
                <a:effectLst/>
                <a:latin typeface="Söhne"/>
              </a:rPr>
              <a:t>Adjust hyperparameters, reward structures, or feedback mechanisms to enhance the agent's performance.</a:t>
            </a:r>
          </a:p>
          <a:p>
            <a:pPr algn="l"/>
            <a:r>
              <a:rPr lang="en-IN" dirty="0">
                <a:solidFill>
                  <a:srgbClr val="D1D5DB"/>
                </a:solidFill>
                <a:latin typeface="Söhne"/>
              </a:rPr>
              <a:t>7.</a:t>
            </a:r>
            <a:r>
              <a:rPr lang="en-IN" b="1" u="sng" dirty="0">
                <a:solidFill>
                  <a:srgbClr val="D1D5DB"/>
                </a:solidFill>
                <a:latin typeface="Söhne"/>
              </a:rPr>
              <a:t>Evaluation and testing:</a:t>
            </a:r>
          </a:p>
          <a:p>
            <a:r>
              <a:rPr lang="en-IN" dirty="0">
                <a:solidFill>
                  <a:srgbClr val="D1D5DB"/>
                </a:solidFill>
                <a:latin typeface="Söhne"/>
              </a:rPr>
              <a:t>          -</a:t>
            </a:r>
            <a:r>
              <a:rPr lang="en-IN" b="0" i="0" u="none" strike="noStrike" dirty="0">
                <a:solidFill>
                  <a:srgbClr val="D1D5DB"/>
                </a:solidFill>
                <a:effectLst/>
                <a:latin typeface="Söhne"/>
              </a:rPr>
              <a:t>Run evaluation episodes to assess the trained agent's performance.</a:t>
            </a:r>
          </a:p>
          <a:p>
            <a:r>
              <a:rPr lang="en-IN" dirty="0">
                <a:solidFill>
                  <a:srgbClr val="D1D5DB"/>
                </a:solidFill>
                <a:latin typeface="Söhne"/>
              </a:rPr>
              <a:t>          -</a:t>
            </a:r>
            <a:r>
              <a:rPr lang="en-IN" b="0" i="0" u="none" strike="noStrike" dirty="0">
                <a:solidFill>
                  <a:srgbClr val="D1D5DB"/>
                </a:solidFill>
                <a:effectLst/>
                <a:latin typeface="Söhne"/>
              </a:rPr>
              <a:t>Calculate metrics such as total rewards and correct actions to understand the agent's competence.</a:t>
            </a:r>
          </a:p>
          <a:p>
            <a:pPr algn="l"/>
            <a:endParaRPr lang="en-IN" dirty="0">
              <a:solidFill>
                <a:srgbClr val="D1D5DB"/>
              </a:solidFill>
              <a:latin typeface="Söhne"/>
            </a:endParaRPr>
          </a:p>
          <a:p>
            <a:pPr algn="l">
              <a:buFont typeface="+mj-lt"/>
              <a:buAutoNum type="arabicPeriod"/>
            </a:pPr>
            <a:endParaRPr lang="en-IN" dirty="0">
              <a:solidFill>
                <a:srgbClr val="D1D5DB"/>
              </a:solidFill>
              <a:latin typeface="Söhne"/>
            </a:endParaRPr>
          </a:p>
        </p:txBody>
      </p:sp>
    </p:spTree>
    <p:extLst>
      <p:ext uri="{BB962C8B-B14F-4D97-AF65-F5344CB8AC3E}">
        <p14:creationId xmlns:p14="http://schemas.microsoft.com/office/powerpoint/2010/main" val="1302948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C8A7F352-A03D-EBDB-C9CA-F18567063EBA}"/>
              </a:ext>
            </a:extLst>
          </p:cNvPr>
          <p:cNvSpPr txBox="1">
            <a:spLocks/>
          </p:cNvSpPr>
          <p:nvPr/>
        </p:nvSpPr>
        <p:spPr>
          <a:xfrm>
            <a:off x="210715" y="132750"/>
            <a:ext cx="1606353" cy="5411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32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FFAB40"/>
              </a:buClr>
              <a:buSzPts val="2400"/>
              <a:buFont typeface="Montserrat ExtraBold"/>
              <a:buNone/>
              <a:tabLst/>
              <a:defRPr/>
            </a:pPr>
            <a:r>
              <a:rPr kumimoji="0" lang="en-IN" sz="2400" b="0" i="0" u="none" strike="noStrike" kern="0" cap="none" spc="0" normalizeH="0" baseline="0" noProof="0" dirty="0">
                <a:ln>
                  <a:noFill/>
                </a:ln>
                <a:solidFill>
                  <a:srgbClr val="FFAB40"/>
                </a:solidFill>
                <a:effectLst/>
                <a:uLnTx/>
                <a:uFillTx/>
                <a:latin typeface="Montserrat ExtraBold"/>
                <a:sym typeface="Montserrat ExtraBold"/>
              </a:rPr>
              <a:t>Results</a:t>
            </a:r>
          </a:p>
        </p:txBody>
      </p:sp>
      <p:cxnSp>
        <p:nvCxnSpPr>
          <p:cNvPr id="5" name="Straight Connector 4">
            <a:extLst>
              <a:ext uri="{FF2B5EF4-FFF2-40B4-BE49-F238E27FC236}">
                <a16:creationId xmlns:a16="http://schemas.microsoft.com/office/drawing/2014/main" id="{61B33857-81B4-D9E8-31E3-58DE7139AF01}"/>
              </a:ext>
            </a:extLst>
          </p:cNvPr>
          <p:cNvCxnSpPr>
            <a:cxnSpLocks/>
          </p:cNvCxnSpPr>
          <p:nvPr/>
        </p:nvCxnSpPr>
        <p:spPr>
          <a:xfrm>
            <a:off x="283235" y="692373"/>
            <a:ext cx="1533834"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DADF948-CCF4-3EBA-01B2-74F7BA8A4ACD}"/>
              </a:ext>
            </a:extLst>
          </p:cNvPr>
          <p:cNvSpPr txBox="1"/>
          <p:nvPr/>
        </p:nvSpPr>
        <p:spPr>
          <a:xfrm>
            <a:off x="742252" y="1199933"/>
            <a:ext cx="11748404" cy="473206"/>
          </a:xfrm>
          <a:prstGeom prst="rect">
            <a:avLst/>
          </a:prstGeom>
          <a:noFill/>
        </p:spPr>
        <p:txBody>
          <a:bodyPr wrap="square" rtlCol="0">
            <a:spAutoFit/>
          </a:bodyPr>
          <a:lstStyle/>
          <a:p>
            <a:pPr>
              <a:lnSpc>
                <a:spcPct val="150000"/>
              </a:lnSpc>
            </a:pPr>
            <a:r>
              <a:rPr lang="en-US" u="sng" dirty="0">
                <a:latin typeface="Avenir Next Medium" panose="020B0503020202020204" pitchFamily="34" charset="0"/>
              </a:rPr>
              <a:t>One of the Iterations: </a:t>
            </a:r>
            <a:r>
              <a:rPr lang="en-US" dirty="0">
                <a:latin typeface="Avenir Next Medium" panose="020B0503020202020204" pitchFamily="34" charset="0"/>
              </a:rPr>
              <a:t>                                                                                         </a:t>
            </a:r>
            <a:r>
              <a:rPr lang="en-US" u="sng" dirty="0">
                <a:latin typeface="Avenir Next Medium" panose="020B0503020202020204" pitchFamily="34" charset="0"/>
              </a:rPr>
              <a:t>End Result:</a:t>
            </a:r>
          </a:p>
        </p:txBody>
      </p:sp>
      <p:pic>
        <p:nvPicPr>
          <p:cNvPr id="6" name="Picture 5" descr="A screenshot of a computer&#10;&#10;Description automatically generated">
            <a:extLst>
              <a:ext uri="{FF2B5EF4-FFF2-40B4-BE49-F238E27FC236}">
                <a16:creationId xmlns:a16="http://schemas.microsoft.com/office/drawing/2014/main" id="{63684C31-2C22-1347-954D-A955A1EC81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3913" y="2214268"/>
            <a:ext cx="5532334" cy="3056067"/>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7C2CC933-028A-414E-A784-93C0750155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235" y="2180698"/>
            <a:ext cx="5231036" cy="3123209"/>
          </a:xfrm>
          <a:prstGeom prst="rect">
            <a:avLst/>
          </a:prstGeom>
        </p:spPr>
      </p:pic>
    </p:spTree>
    <p:extLst>
      <p:ext uri="{BB962C8B-B14F-4D97-AF65-F5344CB8AC3E}">
        <p14:creationId xmlns:p14="http://schemas.microsoft.com/office/powerpoint/2010/main" val="508695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C8A7F352-A03D-EBDB-C9CA-F18567063EBA}"/>
              </a:ext>
            </a:extLst>
          </p:cNvPr>
          <p:cNvSpPr txBox="1">
            <a:spLocks/>
          </p:cNvSpPr>
          <p:nvPr/>
        </p:nvSpPr>
        <p:spPr>
          <a:xfrm>
            <a:off x="210715" y="103253"/>
            <a:ext cx="1957131" cy="5411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32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FFAB40"/>
              </a:buClr>
              <a:buSzPts val="2400"/>
              <a:buFont typeface="Montserrat ExtraBold"/>
              <a:buNone/>
              <a:tabLst/>
              <a:defRPr/>
            </a:pPr>
            <a:r>
              <a:rPr kumimoji="0" lang="en-IN" sz="2400" b="0" i="0" u="none" strike="noStrike" kern="0" cap="none" spc="0" normalizeH="0" baseline="0" noProof="0">
                <a:ln>
                  <a:noFill/>
                </a:ln>
                <a:solidFill>
                  <a:srgbClr val="FFAB40"/>
                </a:solidFill>
                <a:effectLst/>
                <a:uLnTx/>
                <a:uFillTx/>
                <a:latin typeface="Montserrat ExtraBold"/>
                <a:sym typeface="Montserrat ExtraBold"/>
              </a:rPr>
              <a:t>Benefits</a:t>
            </a:r>
          </a:p>
        </p:txBody>
      </p:sp>
      <p:cxnSp>
        <p:nvCxnSpPr>
          <p:cNvPr id="5" name="Straight Connector 4">
            <a:extLst>
              <a:ext uri="{FF2B5EF4-FFF2-40B4-BE49-F238E27FC236}">
                <a16:creationId xmlns:a16="http://schemas.microsoft.com/office/drawing/2014/main" id="{61B33857-81B4-D9E8-31E3-58DE7139AF01}"/>
              </a:ext>
            </a:extLst>
          </p:cNvPr>
          <p:cNvCxnSpPr>
            <a:cxnSpLocks/>
          </p:cNvCxnSpPr>
          <p:nvPr/>
        </p:nvCxnSpPr>
        <p:spPr>
          <a:xfrm>
            <a:off x="283235" y="692373"/>
            <a:ext cx="1533834"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DADF948-CCF4-3EBA-01B2-74F7BA8A4ACD}"/>
              </a:ext>
            </a:extLst>
          </p:cNvPr>
          <p:cNvSpPr txBox="1"/>
          <p:nvPr/>
        </p:nvSpPr>
        <p:spPr>
          <a:xfrm>
            <a:off x="210715" y="848320"/>
            <a:ext cx="11748404" cy="4124206"/>
          </a:xfrm>
          <a:prstGeom prst="rect">
            <a:avLst/>
          </a:prstGeom>
          <a:noFill/>
        </p:spPr>
        <p:txBody>
          <a:bodyPr wrap="square" rtlCol="0">
            <a:spAutoFit/>
          </a:bodyPr>
          <a:lstStyle/>
          <a:p>
            <a:pPr algn="l">
              <a:lnSpc>
                <a:spcPct val="150000"/>
              </a:lnSpc>
            </a:pPr>
            <a:r>
              <a:rPr lang="en-IN" sz="1400" dirty="0">
                <a:effectLst/>
                <a:latin typeface="Avenir Next" panose="020B0503020202020204" pitchFamily="34" charset="0"/>
              </a:rPr>
              <a:t>1.</a:t>
            </a:r>
            <a:r>
              <a:rPr lang="en-IN" sz="1600" b="1" i="0" u="sng" strike="noStrike" dirty="0">
                <a:effectLst/>
                <a:latin typeface="Söhne"/>
              </a:rPr>
              <a:t>Real-World Application:</a:t>
            </a:r>
            <a:endParaRPr lang="en-IN" sz="1600" b="1" u="sng" dirty="0">
              <a:effectLst/>
              <a:latin typeface="Avenir Next" panose="020B0503020202020204" pitchFamily="34" charset="0"/>
            </a:endParaRPr>
          </a:p>
          <a:p>
            <a:pPr algn="l">
              <a:lnSpc>
                <a:spcPct val="150000"/>
              </a:lnSpc>
            </a:pPr>
            <a:r>
              <a:rPr lang="en-IN" sz="1600" b="0" i="0" u="none" strike="noStrike" dirty="0">
                <a:solidFill>
                  <a:srgbClr val="D1D5DB"/>
                </a:solidFill>
                <a:effectLst/>
                <a:latin typeface="Söhne"/>
              </a:rPr>
              <a:t>-Project management simulations mirror real-world scenarios, making the project relevant to industries where efficient task management is crucial.</a:t>
            </a:r>
          </a:p>
          <a:p>
            <a:pPr>
              <a:lnSpc>
                <a:spcPct val="150000"/>
              </a:lnSpc>
            </a:pPr>
            <a:r>
              <a:rPr lang="en-IN" sz="1600" dirty="0">
                <a:solidFill>
                  <a:srgbClr val="D1D5DB"/>
                </a:solidFill>
                <a:latin typeface="Söhne"/>
              </a:rPr>
              <a:t>2.</a:t>
            </a:r>
            <a:r>
              <a:rPr lang="en-IN" sz="1600" b="1" u="sng" dirty="0">
                <a:solidFill>
                  <a:srgbClr val="D1D5DB"/>
                </a:solidFill>
                <a:latin typeface="Söhne"/>
              </a:rPr>
              <a:t>Problem Solving:</a:t>
            </a:r>
            <a:endParaRPr lang="en-IN" sz="1600" b="1" u="sng" strike="noStrike" dirty="0">
              <a:solidFill>
                <a:srgbClr val="D1D5DB"/>
              </a:solidFill>
              <a:effectLst/>
              <a:latin typeface="Söhne"/>
            </a:endParaRPr>
          </a:p>
          <a:p>
            <a:pPr>
              <a:lnSpc>
                <a:spcPct val="150000"/>
              </a:lnSpc>
            </a:pPr>
            <a:r>
              <a:rPr lang="en-IN" sz="1600" b="0" i="0" u="none" strike="noStrike" dirty="0">
                <a:solidFill>
                  <a:srgbClr val="D1D5DB"/>
                </a:solidFill>
                <a:effectLst/>
                <a:latin typeface="Söhne"/>
              </a:rPr>
              <a:t>-You'll encounter challenges in designing reward structures and optimizing agent </a:t>
            </a:r>
            <a:r>
              <a:rPr lang="en-IN" sz="1600" b="0" i="0" u="none" strike="noStrike" dirty="0" err="1">
                <a:solidFill>
                  <a:srgbClr val="D1D5DB"/>
                </a:solidFill>
                <a:effectLst/>
                <a:latin typeface="Söhne"/>
              </a:rPr>
              <a:t>behavior</a:t>
            </a:r>
            <a:r>
              <a:rPr lang="en-IN" sz="1600" b="0" i="0" u="none" strike="noStrike" dirty="0">
                <a:solidFill>
                  <a:srgbClr val="D1D5DB"/>
                </a:solidFill>
                <a:effectLst/>
                <a:latin typeface="Söhne"/>
              </a:rPr>
              <a:t>, enhancing your problem-solving abilities.</a:t>
            </a:r>
          </a:p>
          <a:p>
            <a:pPr>
              <a:lnSpc>
                <a:spcPct val="150000"/>
              </a:lnSpc>
            </a:pPr>
            <a:r>
              <a:rPr lang="en-IN" sz="1600" dirty="0">
                <a:solidFill>
                  <a:srgbClr val="D1D5DB"/>
                </a:solidFill>
                <a:latin typeface="Söhne"/>
              </a:rPr>
              <a:t>3.</a:t>
            </a:r>
            <a:r>
              <a:rPr lang="en-IN" sz="1600" b="1" i="0" u="sng" strike="noStrike" dirty="0">
                <a:solidFill>
                  <a:srgbClr val="D1D5DB"/>
                </a:solidFill>
                <a:effectLst/>
                <a:latin typeface="Söhne"/>
              </a:rPr>
              <a:t>Customizable Environment:</a:t>
            </a:r>
          </a:p>
          <a:p>
            <a:pPr>
              <a:lnSpc>
                <a:spcPct val="150000"/>
              </a:lnSpc>
            </a:pPr>
            <a:r>
              <a:rPr lang="en-IN" sz="1600" b="0" i="0" u="none" strike="noStrike" dirty="0">
                <a:solidFill>
                  <a:srgbClr val="D1D5DB"/>
                </a:solidFill>
                <a:effectLst/>
                <a:latin typeface="Söhne"/>
              </a:rPr>
              <a:t>- You can adapt the project to simulate different project management scenarios, tailoring it to various use cases.</a:t>
            </a:r>
          </a:p>
          <a:p>
            <a:pPr>
              <a:lnSpc>
                <a:spcPct val="150000"/>
              </a:lnSpc>
            </a:pPr>
            <a:endParaRPr lang="en-IN" sz="1600" b="0" i="0" u="none" strike="noStrike" dirty="0">
              <a:solidFill>
                <a:srgbClr val="D1D5DB"/>
              </a:solidFill>
              <a:effectLst/>
              <a:latin typeface="Söhne"/>
            </a:endParaRPr>
          </a:p>
          <a:p>
            <a:pPr marL="285750" indent="-285750">
              <a:lnSpc>
                <a:spcPct val="150000"/>
              </a:lnSpc>
              <a:buFont typeface="Wingdings" pitchFamily="2" charset="2"/>
              <a:buChar char="Ø"/>
            </a:pPr>
            <a:r>
              <a:rPr lang="en-IN" sz="1600" b="0" i="0" u="none" strike="noStrike" dirty="0">
                <a:solidFill>
                  <a:srgbClr val="D1D5DB"/>
                </a:solidFill>
                <a:effectLst/>
                <a:latin typeface="Söhne"/>
              </a:rPr>
              <a:t>Overall, it offers a multidimensional learning experience that combines AI, simulation, project management, and human feedback.</a:t>
            </a:r>
          </a:p>
          <a:p>
            <a:pPr>
              <a:lnSpc>
                <a:spcPct val="150000"/>
              </a:lnSpc>
            </a:pPr>
            <a:endParaRPr lang="en-IN" sz="1600" b="0" i="0" u="none" strike="noStrike" dirty="0">
              <a:solidFill>
                <a:srgbClr val="D1D5DB"/>
              </a:solidFill>
              <a:effectLst/>
              <a:latin typeface="Söhne"/>
            </a:endParaRPr>
          </a:p>
          <a:p>
            <a:pPr algn="l">
              <a:lnSpc>
                <a:spcPct val="150000"/>
              </a:lnSpc>
            </a:pPr>
            <a:endParaRPr lang="en-IN" sz="1600" u="sng" dirty="0">
              <a:effectLst/>
              <a:latin typeface="Avenir Next" panose="020B0503020202020204" pitchFamily="34" charset="0"/>
            </a:endParaRPr>
          </a:p>
        </p:txBody>
      </p:sp>
      <p:sp>
        <p:nvSpPr>
          <p:cNvPr id="3" name="Title 5">
            <a:extLst>
              <a:ext uri="{FF2B5EF4-FFF2-40B4-BE49-F238E27FC236}">
                <a16:creationId xmlns:a16="http://schemas.microsoft.com/office/drawing/2014/main" id="{BAB7F90D-4915-4963-8F8B-53F3CDE1991B}"/>
              </a:ext>
            </a:extLst>
          </p:cNvPr>
          <p:cNvSpPr txBox="1">
            <a:spLocks/>
          </p:cNvSpPr>
          <p:nvPr/>
        </p:nvSpPr>
        <p:spPr>
          <a:xfrm>
            <a:off x="232881" y="4576161"/>
            <a:ext cx="2361642" cy="5411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32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FFAB40"/>
              </a:buClr>
              <a:buSzPts val="2400"/>
              <a:buFont typeface="Montserrat ExtraBold"/>
              <a:buNone/>
              <a:tabLst/>
              <a:defRPr/>
            </a:pPr>
            <a:r>
              <a:rPr kumimoji="0" lang="en-IN" sz="2400" b="0" i="0" u="none" strike="noStrike" kern="0" cap="none" spc="0" normalizeH="0" baseline="0" noProof="0" dirty="0">
                <a:ln>
                  <a:noFill/>
                </a:ln>
                <a:solidFill>
                  <a:srgbClr val="FFAB40"/>
                </a:solidFill>
                <a:effectLst/>
                <a:uLnTx/>
                <a:uFillTx/>
                <a:latin typeface="Montserrat ExtraBold"/>
                <a:sym typeface="Montserrat ExtraBold"/>
              </a:rPr>
              <a:t>Future Work</a:t>
            </a:r>
          </a:p>
        </p:txBody>
      </p:sp>
      <p:cxnSp>
        <p:nvCxnSpPr>
          <p:cNvPr id="6" name="Straight Connector 5">
            <a:extLst>
              <a:ext uri="{FF2B5EF4-FFF2-40B4-BE49-F238E27FC236}">
                <a16:creationId xmlns:a16="http://schemas.microsoft.com/office/drawing/2014/main" id="{A9171AE3-DB57-FA77-96C7-AB0F46DA9318}"/>
              </a:ext>
            </a:extLst>
          </p:cNvPr>
          <p:cNvCxnSpPr>
            <a:cxnSpLocks/>
          </p:cNvCxnSpPr>
          <p:nvPr/>
        </p:nvCxnSpPr>
        <p:spPr>
          <a:xfrm>
            <a:off x="283235" y="5117327"/>
            <a:ext cx="1533834"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E4BD307-E673-309F-BEDD-17D59B2B99E1}"/>
              </a:ext>
            </a:extLst>
          </p:cNvPr>
          <p:cNvSpPr txBox="1"/>
          <p:nvPr/>
        </p:nvSpPr>
        <p:spPr>
          <a:xfrm>
            <a:off x="283235" y="5262128"/>
            <a:ext cx="11748404" cy="1538883"/>
          </a:xfrm>
          <a:prstGeom prst="rect">
            <a:avLst/>
          </a:prstGeom>
          <a:noFill/>
        </p:spPr>
        <p:txBody>
          <a:bodyPr wrap="square" rtlCol="0">
            <a:spAutoFit/>
          </a:bodyPr>
          <a:lstStyle/>
          <a:p>
            <a:pPr algn="l">
              <a:lnSpc>
                <a:spcPct val="150000"/>
              </a:lnSpc>
            </a:pPr>
            <a:r>
              <a:rPr lang="en-IN" sz="1600" dirty="0">
                <a:latin typeface="Avenir Next Medium" panose="020B0503020202020204" pitchFamily="34" charset="0"/>
              </a:rPr>
              <a:t>While this project has made substantial progress, several avenues for future development are evident, such as enhancing user interface, dynamic environments, exploring more advanced reinforcement learning algorithms, incorporating diverse forms of Human Feedback, etc. As technology advances and AI capabilities grow, the potential for optimizing project management processes and decision-making continues to expand.</a:t>
            </a:r>
            <a:endParaRPr lang="en-IN" sz="1400" dirty="0">
              <a:effectLst/>
              <a:latin typeface="Avenir Next" panose="020B0503020202020204" pitchFamily="34" charset="0"/>
            </a:endParaRPr>
          </a:p>
        </p:txBody>
      </p:sp>
    </p:spTree>
    <p:extLst>
      <p:ext uri="{BB962C8B-B14F-4D97-AF65-F5344CB8AC3E}">
        <p14:creationId xmlns:p14="http://schemas.microsoft.com/office/powerpoint/2010/main" val="4286164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159;p68">
            <a:extLst>
              <a:ext uri="{FF2B5EF4-FFF2-40B4-BE49-F238E27FC236}">
                <a16:creationId xmlns:a16="http://schemas.microsoft.com/office/drawing/2014/main" id="{0A72B547-C504-D69A-DDE1-C7333A68C84E}"/>
              </a:ext>
            </a:extLst>
          </p:cNvPr>
          <p:cNvSpPr txBox="1">
            <a:spLocks noGrp="1"/>
          </p:cNvSpPr>
          <p:nvPr>
            <p:ph type="title"/>
          </p:nvPr>
        </p:nvSpPr>
        <p:spPr>
          <a:xfrm>
            <a:off x="1193576" y="1742186"/>
            <a:ext cx="4091600" cy="798400"/>
          </a:xfrm>
          <a:prstGeom prst="rect">
            <a:avLst/>
          </a:prstGeom>
        </p:spPr>
        <p:txBody>
          <a:bodyPr spcFirstLastPara="1" wrap="square" lIns="121900" tIns="121900" rIns="121900" bIns="121900" anchor="b" anchorCtr="0">
            <a:noAutofit/>
          </a:bodyPr>
          <a:lstStyle/>
          <a:p>
            <a:r>
              <a:rPr lang="en" sz="4800">
                <a:solidFill>
                  <a:schemeClr val="bg1"/>
                </a:solidFill>
              </a:rPr>
              <a:t>THANKS!</a:t>
            </a:r>
            <a:endParaRPr>
              <a:solidFill>
                <a:schemeClr val="bg1"/>
              </a:solidFill>
            </a:endParaRPr>
          </a:p>
        </p:txBody>
      </p:sp>
      <p:cxnSp>
        <p:nvCxnSpPr>
          <p:cNvPr id="6" name="Google Shape;2161;p68">
            <a:extLst>
              <a:ext uri="{FF2B5EF4-FFF2-40B4-BE49-F238E27FC236}">
                <a16:creationId xmlns:a16="http://schemas.microsoft.com/office/drawing/2014/main" id="{8F44F91C-D519-9DBB-018C-44C15999C4E1}"/>
              </a:ext>
            </a:extLst>
          </p:cNvPr>
          <p:cNvCxnSpPr/>
          <p:nvPr/>
        </p:nvCxnSpPr>
        <p:spPr>
          <a:xfrm>
            <a:off x="1311616" y="2713416"/>
            <a:ext cx="3684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7" name="Google Shape;2163;p68">
            <a:extLst>
              <a:ext uri="{FF2B5EF4-FFF2-40B4-BE49-F238E27FC236}">
                <a16:creationId xmlns:a16="http://schemas.microsoft.com/office/drawing/2014/main" id="{6ABC74D2-168D-6BD3-8C37-11638BEF2A0B}"/>
              </a:ext>
            </a:extLst>
          </p:cNvPr>
          <p:cNvCxnSpPr/>
          <p:nvPr/>
        </p:nvCxnSpPr>
        <p:spPr>
          <a:xfrm>
            <a:off x="1311616" y="4733474"/>
            <a:ext cx="3684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9" name="Google Shape;2160;p68">
            <a:extLst>
              <a:ext uri="{FF2B5EF4-FFF2-40B4-BE49-F238E27FC236}">
                <a16:creationId xmlns:a16="http://schemas.microsoft.com/office/drawing/2014/main" id="{72384295-5260-0273-4BF4-F770164A181F}"/>
              </a:ext>
            </a:extLst>
          </p:cNvPr>
          <p:cNvSpPr txBox="1">
            <a:spLocks/>
          </p:cNvSpPr>
          <p:nvPr/>
        </p:nvSpPr>
        <p:spPr>
          <a:xfrm>
            <a:off x="1193576" y="3104643"/>
            <a:ext cx="4407200" cy="123776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609585" marR="0" lvl="0" indent="-423323" algn="l" rtl="0">
              <a:lnSpc>
                <a:spcPct val="100000"/>
              </a:lnSpc>
              <a:spcBef>
                <a:spcPts val="0"/>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1pPr>
            <a:lvl2pPr marL="1219170" marR="0" lvl="1" indent="-423323" algn="l" rtl="0">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2pPr>
            <a:lvl3pPr marL="1828754" marR="0" lvl="2" indent="-423323" algn="l" rtl="0">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3pPr>
            <a:lvl4pPr marL="2438339" marR="0" lvl="3" indent="-423323" algn="l" rtl="0">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4pPr>
            <a:lvl5pPr marL="3047924" marR="0" lvl="4" indent="-423323" algn="l" rtl="0">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5pPr>
            <a:lvl6pPr marL="3657509" marR="0" lvl="5" indent="-423323" algn="l" rtl="0">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6pPr>
            <a:lvl7pPr marL="4267093" marR="0" lvl="6" indent="-423323" algn="l" rtl="0">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7pPr>
            <a:lvl8pPr marL="4876678" marR="0" lvl="7" indent="-423323" algn="l" rtl="0">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8pPr>
            <a:lvl9pPr marL="5486263" marR="0" lvl="8" indent="-423323" algn="l" rtl="0">
              <a:lnSpc>
                <a:spcPct val="100000"/>
              </a:lnSpc>
              <a:spcBef>
                <a:spcPts val="2133"/>
              </a:spcBef>
              <a:spcAft>
                <a:spcPts val="2133"/>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9pPr>
          </a:lstStyle>
          <a:p>
            <a:pPr marL="0" indent="0">
              <a:buNone/>
            </a:pPr>
            <a:r>
              <a:rPr lang="en-US" sz="2000" kern="0" dirty="0">
                <a:solidFill>
                  <a:srgbClr val="FFAB40"/>
                </a:solidFill>
              </a:rPr>
              <a:t>K SRIKAR</a:t>
            </a:r>
          </a:p>
          <a:p>
            <a:pPr marL="0" indent="0">
              <a:buNone/>
            </a:pPr>
            <a:r>
              <a:rPr lang="en-US" kern="0" dirty="0">
                <a:solidFill>
                  <a:srgbClr val="FFAB40"/>
                </a:solidFill>
              </a:rPr>
              <a:t>Email-srikar.k@criticalriver.com</a:t>
            </a:r>
          </a:p>
        </p:txBody>
      </p:sp>
    </p:spTree>
    <p:extLst>
      <p:ext uri="{BB962C8B-B14F-4D97-AF65-F5344CB8AC3E}">
        <p14:creationId xmlns:p14="http://schemas.microsoft.com/office/powerpoint/2010/main" val="13219370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uturistic Background Infographics by Slidesgo">
  <a:themeElements>
    <a:clrScheme name="Simple Light">
      <a:dk1>
        <a:srgbClr val="FFFFFF"/>
      </a:dk1>
      <a:lt1>
        <a:srgbClr val="001633"/>
      </a:lt1>
      <a:dk2>
        <a:srgbClr val="FFFFFF"/>
      </a:dk2>
      <a:lt2>
        <a:srgbClr val="FFAB40"/>
      </a:lt2>
      <a:accent1>
        <a:srgbClr val="85D5E6"/>
      </a:accent1>
      <a:accent2>
        <a:srgbClr val="78909C"/>
      </a:accent2>
      <a:accent3>
        <a:srgbClr val="0097A7"/>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023be424-916a-4b6e-92af-2537c0139a94" xsi:nil="true"/>
    <lcf76f155ced4ddcb4097134ff3c332f xmlns="fa0c73c6-c211-4e94-878f-f86b9221ca4e">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90AA1FC62A61E40911E2B12493815BF" ma:contentTypeVersion="16" ma:contentTypeDescription="Create a new document." ma:contentTypeScope="" ma:versionID="81e863c31027182564e1d25d658d2401">
  <xsd:schema xmlns:xsd="http://www.w3.org/2001/XMLSchema" xmlns:xs="http://www.w3.org/2001/XMLSchema" xmlns:p="http://schemas.microsoft.com/office/2006/metadata/properties" xmlns:ns2="fa0c73c6-c211-4e94-878f-f86b9221ca4e" xmlns:ns3="023be424-916a-4b6e-92af-2537c0139a94" targetNamespace="http://schemas.microsoft.com/office/2006/metadata/properties" ma:root="true" ma:fieldsID="e8a1c617ad24812b6fb64eed4e7a9a66" ns2:_="" ns3:_="">
    <xsd:import namespace="fa0c73c6-c211-4e94-878f-f86b9221ca4e"/>
    <xsd:import namespace="023be424-916a-4b6e-92af-2537c0139a94"/>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0c73c6-c211-4e94-878f-f86b9221ca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8732ca04-15e0-4d9b-b838-640ef986f5f0" ma:termSetId="09814cd3-568e-fe90-9814-8d621ff8fb84" ma:anchorId="fba54fb3-c3e1-fe81-a776-ca4b69148c4d" ma:open="true" ma:isKeyword="false">
      <xsd:complexType>
        <xsd:sequence>
          <xsd:element ref="pc:Terms" minOccurs="0" maxOccurs="1"/>
        </xsd:sequence>
      </xsd:complex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DateTaken" ma:index="20" nillable="true" ma:displayName="MediaServiceDateTaken" ma:hidden="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23be424-916a-4b6e-92af-2537c0139a94"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9b44d307-209a-47d3-ab80-373d94822d0d}" ma:internalName="TaxCatchAll" ma:showField="CatchAllData" ma:web="023be424-916a-4b6e-92af-2537c0139a94">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8452DD9-0CC4-4563-AD45-5292B8C8CA22}">
  <ds:schemaRefs>
    <ds:schemaRef ds:uri="023be424-916a-4b6e-92af-2537c0139a94"/>
    <ds:schemaRef ds:uri="fa0c73c6-c211-4e94-878f-f86b9221ca4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4B8A648F-4E21-4E6D-B589-7CA37737A801}">
  <ds:schemaRefs>
    <ds:schemaRef ds:uri="http://schemas.microsoft.com/sharepoint/v3/contenttype/forms"/>
  </ds:schemaRefs>
</ds:datastoreItem>
</file>

<file path=customXml/itemProps3.xml><?xml version="1.0" encoding="utf-8"?>
<ds:datastoreItem xmlns:ds="http://schemas.openxmlformats.org/officeDocument/2006/customXml" ds:itemID="{7BBA1968-3CE7-46C6-96B8-A2CB55E56CFF}">
  <ds:schemaRefs>
    <ds:schemaRef ds:uri="023be424-916a-4b6e-92af-2537c0139a94"/>
    <ds:schemaRef ds:uri="fa0c73c6-c211-4e94-878f-f86b9221ca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293</TotalTime>
  <Words>609</Words>
  <Application>Microsoft Macintosh PowerPoint</Application>
  <PresentationFormat>Widescreen</PresentationFormat>
  <Paragraphs>53</Paragraphs>
  <Slides>6</Slides>
  <Notes>1</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6</vt:i4>
      </vt:variant>
    </vt:vector>
  </HeadingPairs>
  <TitlesOfParts>
    <vt:vector size="18" baseType="lpstr">
      <vt:lpstr>Arial</vt:lpstr>
      <vt:lpstr>Avenir Next</vt:lpstr>
      <vt:lpstr>Avenir Next Medium</vt:lpstr>
      <vt:lpstr>Calibri</vt:lpstr>
      <vt:lpstr>Calibri Light</vt:lpstr>
      <vt:lpstr>Montserrat</vt:lpstr>
      <vt:lpstr>Montserrat ExtraBold</vt:lpstr>
      <vt:lpstr>Söhne</vt:lpstr>
      <vt:lpstr>Wingdings</vt:lpstr>
      <vt:lpstr>Office Theme</vt:lpstr>
      <vt:lpstr>Futuristic Background Infographics by Slidesgo</vt:lpstr>
      <vt:lpstr>Futuristic Background by Slidesgo</vt:lpstr>
      <vt:lpstr>PowerPoint Presentation</vt:lpstr>
      <vt:lpstr>PowerPoint Presentation</vt:lpstr>
      <vt:lpstr>PowerPoint Presentation</vt:lpstr>
      <vt:lpstr>PowerPoint Presentation</vt:lpstr>
      <vt:lpstr>PowerPoint Presentation</vt:lpstr>
      <vt:lpstr>THANKS!</vt:lpstr>
    </vt:vector>
  </TitlesOfParts>
  <Manager>Chandra Gundlapalli</Manager>
  <Company>CriticalRiver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Darshan Shanthraju</dc:creator>
  <dc:description>AIOps Intelligent Dashboards and ITSM Solution</dc:description>
  <cp:lastModifiedBy>K SRIKAR - 210911370</cp:lastModifiedBy>
  <cp:revision>4</cp:revision>
  <dcterms:created xsi:type="dcterms:W3CDTF">2023-03-16T13:17:55Z</dcterms:created>
  <dcterms:modified xsi:type="dcterms:W3CDTF">2023-09-04T11:45:50Z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0x010100F90AA1FC62A61E40911E2B12493815BF</vt:lpwstr>
  </property>
  <property fmtid="{D5CDD505-2E9C-101B-9397-08002B2CF9AE}" pid="3" name="MediaServiceImageTags">
    <vt:lpwstr/>
  </property>
</Properties>
</file>